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87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0080625" cy="7559675"/>
  <p:notesSz cx="7772400" cy="10058400"/>
  <p:defaultTextStyle>
    <a:defPPr>
      <a:defRPr lang="en-GB"/>
    </a:defPPr>
    <a:lvl1pPr algn="l" defTabSz="457200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Microsoft YaHei" charset="-122"/>
        <a:cs typeface="+mn-cs"/>
      </a:defRPr>
    </a:lvl1pPr>
    <a:lvl2pPr marL="742950" indent="-285750" algn="l" defTabSz="457200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Microsoft YaHei" charset="-122"/>
        <a:cs typeface="+mn-cs"/>
      </a:defRPr>
    </a:lvl2pPr>
    <a:lvl3pPr marL="1143000" indent="-228600" algn="l" defTabSz="457200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Microsoft YaHei" charset="-122"/>
        <a:cs typeface="+mn-cs"/>
      </a:defRPr>
    </a:lvl3pPr>
    <a:lvl4pPr marL="1600200" indent="-228600" algn="l" defTabSz="457200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Microsoft YaHei" charset="-122"/>
        <a:cs typeface="+mn-cs"/>
      </a:defRPr>
    </a:lvl4pPr>
    <a:lvl5pPr marL="2057400" indent="-228600" algn="l" defTabSz="457200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Microsoft YaHei" charset="-122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charset="0"/>
        <a:ea typeface="Microsoft YaHei" charset="-122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charset="0"/>
        <a:ea typeface="Microsoft YaHei" charset="-122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charset="0"/>
        <a:ea typeface="Microsoft YaHei" charset="-122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charset="0"/>
        <a:ea typeface="Microsoft YaHei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79310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88" y="-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AutoShape 1"/>
          <p:cNvSpPr>
            <a:spLocks noChangeArrowheads="1"/>
          </p:cNvSpPr>
          <p:nvPr/>
        </p:nvSpPr>
        <p:spPr bwMode="auto">
          <a:xfrm>
            <a:off x="0" y="0"/>
            <a:ext cx="7772400" cy="100584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360" cap="sq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17411" name="AutoShape 2"/>
          <p:cNvSpPr>
            <a:spLocks noChangeArrowheads="1"/>
          </p:cNvSpPr>
          <p:nvPr/>
        </p:nvSpPr>
        <p:spPr bwMode="auto">
          <a:xfrm>
            <a:off x="0" y="0"/>
            <a:ext cx="7772400" cy="100584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17412" name="AutoShape 3"/>
          <p:cNvSpPr>
            <a:spLocks noChangeArrowheads="1"/>
          </p:cNvSpPr>
          <p:nvPr/>
        </p:nvSpPr>
        <p:spPr bwMode="auto">
          <a:xfrm>
            <a:off x="0" y="0"/>
            <a:ext cx="7772400" cy="100584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17413" name="AutoShape 4"/>
          <p:cNvSpPr>
            <a:spLocks noChangeArrowheads="1"/>
          </p:cNvSpPr>
          <p:nvPr/>
        </p:nvSpPr>
        <p:spPr bwMode="auto">
          <a:xfrm>
            <a:off x="0" y="0"/>
            <a:ext cx="7772400" cy="100584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17414" name="Rectangle 5"/>
          <p:cNvSpPr>
            <a:spLocks noGrp="1" noChangeArrowheads="1"/>
          </p:cNvSpPr>
          <p:nvPr>
            <p:ph type="sldImg"/>
          </p:nvPr>
        </p:nvSpPr>
        <p:spPr bwMode="auto">
          <a:xfrm>
            <a:off x="1371600" y="763588"/>
            <a:ext cx="5021263" cy="3763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054" name="Rectangle 6"/>
          <p:cNvSpPr>
            <a:spLocks noGrp="1" noChangeArrowheads="1"/>
          </p:cNvSpPr>
          <p:nvPr>
            <p:ph type="body"/>
          </p:nvPr>
        </p:nvSpPr>
        <p:spPr bwMode="auto">
          <a:xfrm>
            <a:off x="777875" y="4776788"/>
            <a:ext cx="6210300" cy="451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noProof="0" smtClean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365500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cs typeface="Segoe UI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6" name="Rectangle 8"/>
          <p:cNvSpPr>
            <a:spLocks noGrp="1" noChangeArrowheads="1"/>
          </p:cNvSpPr>
          <p:nvPr>
            <p:ph type="dt"/>
          </p:nvPr>
        </p:nvSpPr>
        <p:spPr bwMode="auto">
          <a:xfrm>
            <a:off x="4398963" y="0"/>
            <a:ext cx="3365500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cs typeface="Segoe UI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ftr"/>
          </p:nvPr>
        </p:nvSpPr>
        <p:spPr bwMode="auto">
          <a:xfrm>
            <a:off x="0" y="9555163"/>
            <a:ext cx="3365500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cs typeface="Segoe UI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8" name="Rectangle 10"/>
          <p:cNvSpPr>
            <a:spLocks noGrp="1" noChangeArrowheads="1"/>
          </p:cNvSpPr>
          <p:nvPr>
            <p:ph type="sldNum"/>
          </p:nvPr>
        </p:nvSpPr>
        <p:spPr bwMode="auto">
          <a:xfrm>
            <a:off x="4398963" y="9555163"/>
            <a:ext cx="3365500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cs typeface="Segoe UI" charset="0"/>
              </a:defRPr>
            </a:lvl1pPr>
          </a:lstStyle>
          <a:p>
            <a:pPr>
              <a:defRPr/>
            </a:pPr>
            <a:fld id="{54220FF8-A0B5-418D-82D4-1A28AE0EFA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553406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9pPr>
          </a:lstStyle>
          <a:p>
            <a:pPr eaLnBrk="1"/>
            <a:fld id="{4B143BA9-BB3F-4720-BAEA-19CAF2AEDCCD}" type="slidenum">
              <a:rPr lang="en-US" altLang="ru-RU" smtClean="0">
                <a:solidFill>
                  <a:srgbClr val="000000"/>
                </a:solidFill>
                <a:latin typeface="Times New Roman" pitchFamily="16" charset="0"/>
              </a:rPr>
              <a:pPr eaLnBrk="1"/>
              <a:t>1</a:t>
            </a:fld>
            <a:endParaRPr lang="en-US" altLang="ru-RU" smtClean="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18435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8436" name="Text Box 2"/>
          <p:cNvSpPr txBox="1">
            <a:spLocks noChangeArrowheads="1"/>
          </p:cNvSpPr>
          <p:nvPr/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9pPr>
          </a:lstStyle>
          <a:p>
            <a:pPr eaLnBrk="1"/>
            <a:fld id="{B36E7546-2563-4BF2-A181-C6B7CD4861E8}" type="slidenum">
              <a:rPr lang="en-US" altLang="ru-RU" smtClean="0">
                <a:solidFill>
                  <a:srgbClr val="000000"/>
                </a:solidFill>
                <a:latin typeface="Times New Roman" pitchFamily="16" charset="0"/>
              </a:rPr>
              <a:pPr eaLnBrk="1"/>
              <a:t>10</a:t>
            </a:fld>
            <a:endParaRPr lang="en-US" altLang="ru-RU" smtClean="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27651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371600" y="763588"/>
            <a:ext cx="5026025" cy="37687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7652" name="Text Box 2"/>
          <p:cNvSpPr txBox="1">
            <a:spLocks noChangeArrowheads="1"/>
          </p:cNvSpPr>
          <p:nvPr/>
        </p:nvSpPr>
        <p:spPr bwMode="auto">
          <a:xfrm>
            <a:off x="777875" y="4776788"/>
            <a:ext cx="6215063" cy="4522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9pPr>
          </a:lstStyle>
          <a:p>
            <a:pPr eaLnBrk="1"/>
            <a:fld id="{C4AD9DC2-FAA7-4DF4-A818-0ADE3CC113B4}" type="slidenum">
              <a:rPr lang="en-US" altLang="ru-RU" smtClean="0">
                <a:solidFill>
                  <a:srgbClr val="000000"/>
                </a:solidFill>
                <a:latin typeface="Times New Roman" pitchFamily="16" charset="0"/>
              </a:rPr>
              <a:pPr eaLnBrk="1"/>
              <a:t>11</a:t>
            </a:fld>
            <a:endParaRPr lang="en-US" altLang="ru-RU" smtClean="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28675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371600" y="763588"/>
            <a:ext cx="5026025" cy="37687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8676" name="Text Box 2"/>
          <p:cNvSpPr txBox="1">
            <a:spLocks noChangeArrowheads="1"/>
          </p:cNvSpPr>
          <p:nvPr/>
        </p:nvSpPr>
        <p:spPr bwMode="auto">
          <a:xfrm>
            <a:off x="777875" y="4776788"/>
            <a:ext cx="6215063" cy="4522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9pPr>
          </a:lstStyle>
          <a:p>
            <a:pPr eaLnBrk="1"/>
            <a:fld id="{42DA16D1-47FD-4705-870B-EB9E99C1AE21}" type="slidenum">
              <a:rPr lang="en-US" altLang="ru-RU" smtClean="0">
                <a:solidFill>
                  <a:srgbClr val="000000"/>
                </a:solidFill>
                <a:latin typeface="Times New Roman" pitchFamily="16" charset="0"/>
              </a:rPr>
              <a:pPr eaLnBrk="1"/>
              <a:t>2</a:t>
            </a:fld>
            <a:endParaRPr lang="en-US" altLang="ru-RU" smtClean="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19459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9460" name="Text Box 2"/>
          <p:cNvSpPr txBox="1">
            <a:spLocks noChangeArrowheads="1"/>
          </p:cNvSpPr>
          <p:nvPr/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9pPr>
          </a:lstStyle>
          <a:p>
            <a:pPr eaLnBrk="1"/>
            <a:fld id="{9C72FAAE-E522-4EEA-90B1-050A67E2FDD3}" type="slidenum">
              <a:rPr lang="en-US" altLang="ru-RU" smtClean="0">
                <a:solidFill>
                  <a:srgbClr val="000000"/>
                </a:solidFill>
                <a:latin typeface="Times New Roman" pitchFamily="16" charset="0"/>
              </a:rPr>
              <a:pPr eaLnBrk="1"/>
              <a:t>3</a:t>
            </a:fld>
            <a:endParaRPr lang="en-US" altLang="ru-RU" smtClean="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20483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0484" name="Text Box 2"/>
          <p:cNvSpPr txBox="1">
            <a:spLocks noChangeArrowheads="1"/>
          </p:cNvSpPr>
          <p:nvPr/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9pPr>
          </a:lstStyle>
          <a:p>
            <a:pPr eaLnBrk="1"/>
            <a:fld id="{87C94A8A-50E4-4EBF-8AAA-C10D04B1B862}" type="slidenum">
              <a:rPr lang="en-US" altLang="ru-RU" smtClean="0">
                <a:solidFill>
                  <a:srgbClr val="000000"/>
                </a:solidFill>
                <a:latin typeface="Times New Roman" pitchFamily="16" charset="0"/>
              </a:rPr>
              <a:pPr eaLnBrk="1"/>
              <a:t>4</a:t>
            </a:fld>
            <a:endParaRPr lang="en-US" altLang="ru-RU" smtClean="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21507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1508" name="Text Box 2"/>
          <p:cNvSpPr txBox="1">
            <a:spLocks noChangeArrowheads="1"/>
          </p:cNvSpPr>
          <p:nvPr/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9pPr>
          </a:lstStyle>
          <a:p>
            <a:pPr eaLnBrk="1"/>
            <a:fld id="{46A24C9B-D00F-44DD-82F9-B86974C02E1E}" type="slidenum">
              <a:rPr lang="en-US" altLang="ru-RU" smtClean="0">
                <a:solidFill>
                  <a:srgbClr val="000000"/>
                </a:solidFill>
                <a:latin typeface="Times New Roman" pitchFamily="16" charset="0"/>
              </a:rPr>
              <a:pPr eaLnBrk="1"/>
              <a:t>5</a:t>
            </a:fld>
            <a:endParaRPr lang="en-US" altLang="ru-RU" smtClean="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22531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371600" y="763588"/>
            <a:ext cx="5026025" cy="37687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2532" name="Text Box 2"/>
          <p:cNvSpPr txBox="1">
            <a:spLocks noChangeArrowheads="1"/>
          </p:cNvSpPr>
          <p:nvPr/>
        </p:nvSpPr>
        <p:spPr bwMode="auto">
          <a:xfrm>
            <a:off x="777875" y="4776788"/>
            <a:ext cx="6215063" cy="4522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9pPr>
          </a:lstStyle>
          <a:p>
            <a:pPr eaLnBrk="1"/>
            <a:fld id="{3DD05D6C-0374-4318-9D43-F06BCA9D88B2}" type="slidenum">
              <a:rPr lang="en-US" altLang="ru-RU" smtClean="0">
                <a:solidFill>
                  <a:srgbClr val="000000"/>
                </a:solidFill>
                <a:latin typeface="Times New Roman" pitchFamily="16" charset="0"/>
              </a:rPr>
              <a:pPr eaLnBrk="1"/>
              <a:t>6</a:t>
            </a:fld>
            <a:endParaRPr lang="en-US" altLang="ru-RU" smtClean="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23555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371600" y="763588"/>
            <a:ext cx="5026025" cy="37687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3556" name="Text Box 2"/>
          <p:cNvSpPr txBox="1">
            <a:spLocks noChangeArrowheads="1"/>
          </p:cNvSpPr>
          <p:nvPr/>
        </p:nvSpPr>
        <p:spPr bwMode="auto">
          <a:xfrm>
            <a:off x="777875" y="4776788"/>
            <a:ext cx="6215063" cy="4522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9pPr>
          </a:lstStyle>
          <a:p>
            <a:pPr eaLnBrk="1"/>
            <a:fld id="{A7FAB074-963D-4193-9E94-6FC517794187}" type="slidenum">
              <a:rPr lang="en-US" altLang="ru-RU" smtClean="0">
                <a:solidFill>
                  <a:srgbClr val="000000"/>
                </a:solidFill>
                <a:latin typeface="Times New Roman" pitchFamily="16" charset="0"/>
              </a:rPr>
              <a:pPr eaLnBrk="1"/>
              <a:t>7</a:t>
            </a:fld>
            <a:endParaRPr lang="en-US" altLang="ru-RU" smtClean="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24579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371600" y="763588"/>
            <a:ext cx="5026025" cy="37687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4580" name="Text Box 2"/>
          <p:cNvSpPr txBox="1">
            <a:spLocks noChangeArrowheads="1"/>
          </p:cNvSpPr>
          <p:nvPr/>
        </p:nvSpPr>
        <p:spPr bwMode="auto">
          <a:xfrm>
            <a:off x="777875" y="4776788"/>
            <a:ext cx="6215063" cy="4522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9pPr>
          </a:lstStyle>
          <a:p>
            <a:pPr eaLnBrk="1"/>
            <a:fld id="{828D9F41-1529-4CCB-9B8C-EED51C69742F}" type="slidenum">
              <a:rPr lang="en-US" altLang="ru-RU" smtClean="0">
                <a:solidFill>
                  <a:srgbClr val="000000"/>
                </a:solidFill>
                <a:latin typeface="Times New Roman" pitchFamily="16" charset="0"/>
              </a:rPr>
              <a:pPr eaLnBrk="1"/>
              <a:t>8</a:t>
            </a:fld>
            <a:endParaRPr lang="en-US" altLang="ru-RU" smtClean="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25603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371600" y="763588"/>
            <a:ext cx="5026025" cy="37687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5604" name="Text Box 2"/>
          <p:cNvSpPr txBox="1">
            <a:spLocks noChangeArrowheads="1"/>
          </p:cNvSpPr>
          <p:nvPr/>
        </p:nvSpPr>
        <p:spPr bwMode="auto">
          <a:xfrm>
            <a:off x="777875" y="4776788"/>
            <a:ext cx="6215063" cy="4522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9pPr>
          </a:lstStyle>
          <a:p>
            <a:pPr eaLnBrk="1"/>
            <a:fld id="{2F1914A5-7205-4BA3-A8E5-46B174CD2010}" type="slidenum">
              <a:rPr lang="en-US" altLang="ru-RU" smtClean="0">
                <a:solidFill>
                  <a:srgbClr val="000000"/>
                </a:solidFill>
                <a:latin typeface="Times New Roman" pitchFamily="16" charset="0"/>
              </a:rPr>
              <a:pPr eaLnBrk="1"/>
              <a:t>9</a:t>
            </a:fld>
            <a:endParaRPr lang="en-US" altLang="ru-RU" smtClean="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26627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371600" y="763588"/>
            <a:ext cx="5026025" cy="37687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6628" name="Text Box 2"/>
          <p:cNvSpPr txBox="1">
            <a:spLocks noChangeArrowheads="1"/>
          </p:cNvSpPr>
          <p:nvPr/>
        </p:nvSpPr>
        <p:spPr bwMode="auto">
          <a:xfrm>
            <a:off x="777875" y="4776788"/>
            <a:ext cx="6215063" cy="4522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/>
          <p:cNvSpPr/>
          <p:nvPr/>
        </p:nvSpPr>
        <p:spPr>
          <a:xfrm>
            <a:off x="0" y="4262563"/>
            <a:ext cx="10080625" cy="3297112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11"/>
          <p:cNvSpPr/>
          <p:nvPr/>
        </p:nvSpPr>
        <p:spPr>
          <a:xfrm>
            <a:off x="0" y="0"/>
            <a:ext cx="10080625" cy="4262563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" name="Rectangle 12"/>
          <p:cNvSpPr/>
          <p:nvPr/>
        </p:nvSpPr>
        <p:spPr>
          <a:xfrm>
            <a:off x="0" y="2924175"/>
            <a:ext cx="10080625" cy="2519363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Oval 13"/>
          <p:cNvSpPr/>
          <p:nvPr/>
        </p:nvSpPr>
        <p:spPr>
          <a:xfrm>
            <a:off x="0" y="1763924"/>
            <a:ext cx="10080625" cy="5627758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4757" y="5569496"/>
            <a:ext cx="6214412" cy="972373"/>
          </a:xfrm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chemeClr val="tx2"/>
                </a:solidFill>
              </a:defRPr>
            </a:lvl1pPr>
            <a:lvl2pPr marL="5039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07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119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1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198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238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278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317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01327" y="3452770"/>
            <a:ext cx="7910326" cy="1976635"/>
          </a:xfrm>
          <a:effectLst/>
        </p:spPr>
        <p:txBody>
          <a:bodyPr/>
          <a:lstStyle>
            <a:lvl1pPr marL="705560" indent="-503972" algn="l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35C865-B744-4E5F-BE64-26813766B7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4016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00130" y="806364"/>
            <a:ext cx="7056438" cy="383023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AB210A-A750-4BD2-84C6-861999BD02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947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271938" y="415041"/>
            <a:ext cx="2268141" cy="577429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664604" y="806365"/>
            <a:ext cx="5323954" cy="539553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99BB99-599F-4096-BA28-6CD943FE03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4505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3238" y="301625"/>
            <a:ext cx="9063037" cy="12541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0"/>
          </p:nvPr>
        </p:nvSpPr>
        <p:spPr>
          <a:xfrm>
            <a:off x="503238" y="6886575"/>
            <a:ext cx="2339975" cy="51276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idx="11"/>
          </p:nvPr>
        </p:nvSpPr>
        <p:spPr>
          <a:xfrm>
            <a:off x="3448050" y="6886575"/>
            <a:ext cx="3187700" cy="51276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2"/>
          </p:nvPr>
        </p:nvSpPr>
        <p:spPr>
          <a:xfrm>
            <a:off x="7227888" y="6886575"/>
            <a:ext cx="2339975" cy="51276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FD3EC9-7E09-4601-BA23-F707911656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06512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260078" y="806366"/>
            <a:ext cx="7056438" cy="383023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AB4221-0B72-4372-9448-84DA9A509F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82203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4262563"/>
            <a:ext cx="10080625" cy="3297112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7"/>
          <p:cNvSpPr/>
          <p:nvPr/>
        </p:nvSpPr>
        <p:spPr>
          <a:xfrm>
            <a:off x="0" y="0"/>
            <a:ext cx="10080625" cy="4262563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" name="Rectangle 8"/>
          <p:cNvSpPr/>
          <p:nvPr/>
        </p:nvSpPr>
        <p:spPr>
          <a:xfrm>
            <a:off x="0" y="2924175"/>
            <a:ext cx="10080625" cy="2519363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Oval 9"/>
          <p:cNvSpPr/>
          <p:nvPr/>
        </p:nvSpPr>
        <p:spPr>
          <a:xfrm>
            <a:off x="0" y="1763924"/>
            <a:ext cx="10080625" cy="5627758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41456" y="2394942"/>
            <a:ext cx="6577835" cy="2671290"/>
          </a:xfrm>
          <a:effectLst/>
        </p:spPr>
        <p:txBody>
          <a:bodyPr anchor="b"/>
          <a:lstStyle>
            <a:lvl1pPr algn="r">
              <a:defRPr sz="51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29597" y="5078928"/>
            <a:ext cx="6582055" cy="920940"/>
          </a:xfrm>
        </p:spPr>
        <p:txBody>
          <a:bodyPr/>
          <a:lstStyle>
            <a:lvl1pPr marL="0" indent="0" algn="r">
              <a:buNone/>
              <a:defRPr sz="2200">
                <a:solidFill>
                  <a:schemeClr val="tx2"/>
                </a:solidFill>
              </a:defRPr>
            </a:lvl1pPr>
            <a:lvl2pPr marL="50397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F81083-D258-455A-B002-55F5677EC4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6861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60077" y="806364"/>
            <a:ext cx="3689509" cy="383023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5120957" y="806366"/>
            <a:ext cx="3689509" cy="383023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340C37-7E1B-45FD-9472-2C953876C0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37788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0078" y="806365"/>
            <a:ext cx="3689509" cy="705219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6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503972" indent="0">
              <a:buNone/>
              <a:defRPr sz="2200" b="1"/>
            </a:lvl2pPr>
            <a:lvl3pPr marL="1007943" indent="0">
              <a:buNone/>
              <a:defRPr sz="2000" b="1"/>
            </a:lvl3pPr>
            <a:lvl4pPr marL="1511915" indent="0">
              <a:buNone/>
              <a:defRPr sz="1800" b="1"/>
            </a:lvl4pPr>
            <a:lvl5pPr marL="2015886" indent="0">
              <a:buNone/>
              <a:defRPr sz="1800" b="1"/>
            </a:lvl5pPr>
            <a:lvl6pPr marL="2519858" indent="0">
              <a:buNone/>
              <a:defRPr sz="1800" b="1"/>
            </a:lvl6pPr>
            <a:lvl7pPr marL="3023829" indent="0">
              <a:buNone/>
              <a:defRPr sz="1800" b="1"/>
            </a:lvl7pPr>
            <a:lvl8pPr marL="3527801" indent="0">
              <a:buNone/>
              <a:defRPr sz="1800" b="1"/>
            </a:lvl8pPr>
            <a:lvl9pPr marL="4031772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74902" y="1543601"/>
            <a:ext cx="3689509" cy="302387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3328" y="806365"/>
            <a:ext cx="3689509" cy="705219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6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503972" indent="0">
              <a:buNone/>
              <a:defRPr sz="2200" b="1"/>
            </a:lvl2pPr>
            <a:lvl3pPr marL="1007943" indent="0">
              <a:buNone/>
              <a:defRPr sz="2000" b="1"/>
            </a:lvl3pPr>
            <a:lvl4pPr marL="1511915" indent="0">
              <a:buNone/>
              <a:defRPr sz="1800" b="1"/>
            </a:lvl4pPr>
            <a:lvl5pPr marL="2015886" indent="0">
              <a:buNone/>
              <a:defRPr sz="1800" b="1"/>
            </a:lvl5pPr>
            <a:lvl6pPr marL="2519858" indent="0">
              <a:buNone/>
              <a:defRPr sz="1800" b="1"/>
            </a:lvl6pPr>
            <a:lvl7pPr marL="3023829" indent="0">
              <a:buNone/>
              <a:defRPr sz="1800" b="1"/>
            </a:lvl7pPr>
            <a:lvl8pPr marL="3527801" indent="0">
              <a:buNone/>
              <a:defRPr sz="1800" b="1"/>
            </a:lvl8pPr>
            <a:lvl9pPr marL="4031772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0817" y="1542174"/>
            <a:ext cx="3689509" cy="302387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A32060-A1F5-4AF8-9817-0A532D8CFD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43561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67FBD5-0ACC-4C76-BB2E-C92BF2AE68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8825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9B2A05-F779-477E-BF14-C4D9A9FD05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42494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5045" y="2435896"/>
            <a:ext cx="4008531" cy="1387255"/>
          </a:xfrm>
          <a:effectLst/>
        </p:spPr>
        <p:txBody>
          <a:bodyPr anchor="b"/>
          <a:lstStyle>
            <a:lvl1pPr marL="251986" indent="-251986" algn="l">
              <a:defRPr sz="31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64032" y="806366"/>
            <a:ext cx="4428557" cy="5395533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5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85956" y="3855679"/>
            <a:ext cx="3735762" cy="2358422"/>
          </a:xfrm>
        </p:spPr>
        <p:txBody>
          <a:bodyPr/>
          <a:lstStyle>
            <a:lvl1pPr marL="0" indent="0">
              <a:buNone/>
              <a:defRPr sz="1500"/>
            </a:lvl1pPr>
            <a:lvl2pPr marL="503972" indent="0">
              <a:buNone/>
              <a:defRPr sz="1300"/>
            </a:lvl2pPr>
            <a:lvl3pPr marL="1007943" indent="0">
              <a:buNone/>
              <a:defRPr sz="1100"/>
            </a:lvl3pPr>
            <a:lvl4pPr marL="1511915" indent="0">
              <a:buNone/>
              <a:defRPr sz="1000"/>
            </a:lvl4pPr>
            <a:lvl5pPr marL="2015886" indent="0">
              <a:buNone/>
              <a:defRPr sz="1000"/>
            </a:lvl5pPr>
            <a:lvl6pPr marL="2519858" indent="0">
              <a:buNone/>
              <a:defRPr sz="1000"/>
            </a:lvl6pPr>
            <a:lvl7pPr marL="3023829" indent="0">
              <a:buNone/>
              <a:defRPr sz="1000"/>
            </a:lvl7pPr>
            <a:lvl8pPr marL="3527801" indent="0">
              <a:buNone/>
              <a:defRPr sz="1000"/>
            </a:lvl8pPr>
            <a:lvl9pPr marL="4031772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9834B0-2C35-4E3C-B0D0-32DAE86F70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8719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0" y="4262563"/>
            <a:ext cx="10080625" cy="3297112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8"/>
          <p:cNvSpPr/>
          <p:nvPr/>
        </p:nvSpPr>
        <p:spPr>
          <a:xfrm>
            <a:off x="0" y="0"/>
            <a:ext cx="10080625" cy="4262563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7" name="Rectangle 9"/>
          <p:cNvSpPr/>
          <p:nvPr/>
        </p:nvSpPr>
        <p:spPr>
          <a:xfrm>
            <a:off x="0" y="2924175"/>
            <a:ext cx="10080625" cy="2519363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Oval 10"/>
          <p:cNvSpPr/>
          <p:nvPr/>
        </p:nvSpPr>
        <p:spPr>
          <a:xfrm>
            <a:off x="0" y="1763924"/>
            <a:ext cx="10080625" cy="5627758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933570" y="1259946"/>
            <a:ext cx="4536281" cy="3447827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 rtlCol="0">
            <a:normAutofit/>
            <a:flatTx/>
          </a:bodyPr>
          <a:lstStyle>
            <a:lvl1pPr marL="0" indent="0" algn="ctr">
              <a:buNone/>
              <a:defRPr sz="2200"/>
            </a:lvl1pPr>
            <a:lvl2pPr marL="503972" indent="0">
              <a:buNone/>
              <a:defRPr sz="3100"/>
            </a:lvl2pPr>
            <a:lvl3pPr marL="1007943" indent="0">
              <a:buNone/>
              <a:defRPr sz="2600"/>
            </a:lvl3pPr>
            <a:lvl4pPr marL="1511915" indent="0">
              <a:buNone/>
              <a:defRPr sz="2200"/>
            </a:lvl4pPr>
            <a:lvl5pPr marL="2015886" indent="0">
              <a:buNone/>
              <a:defRPr sz="2200"/>
            </a:lvl5pPr>
            <a:lvl6pPr marL="2519858" indent="0">
              <a:buNone/>
              <a:defRPr sz="2200"/>
            </a:lvl6pPr>
            <a:lvl7pPr marL="3023829" indent="0">
              <a:buNone/>
              <a:defRPr sz="2200"/>
            </a:lvl7pPr>
            <a:lvl8pPr marL="3527801" indent="0">
              <a:buNone/>
              <a:defRPr sz="2200"/>
            </a:lvl8pPr>
            <a:lvl9pPr marL="4031772" indent="0">
              <a:buNone/>
              <a:defRPr sz="22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67810" y="1113874"/>
            <a:ext cx="4072504" cy="2384329"/>
          </a:xfrm>
        </p:spPr>
        <p:txBody>
          <a:bodyPr anchor="b"/>
          <a:lstStyle>
            <a:lvl1pPr marL="201589" indent="-201589">
              <a:buFont typeface="Georgia" pitchFamily="18" charset="0"/>
              <a:buChar char="*"/>
              <a:defRPr sz="1800"/>
            </a:lvl1pPr>
            <a:lvl2pPr marL="503972" indent="0">
              <a:buNone/>
              <a:defRPr sz="1300"/>
            </a:lvl2pPr>
            <a:lvl3pPr marL="1007943" indent="0">
              <a:buNone/>
              <a:defRPr sz="1100"/>
            </a:lvl3pPr>
            <a:lvl4pPr marL="1511915" indent="0">
              <a:buNone/>
              <a:defRPr sz="1000"/>
            </a:lvl4pPr>
            <a:lvl5pPr marL="2015886" indent="0">
              <a:buNone/>
              <a:defRPr sz="1000"/>
            </a:lvl5pPr>
            <a:lvl6pPr marL="2519858" indent="0">
              <a:buNone/>
              <a:defRPr sz="1000"/>
            </a:lvl6pPr>
            <a:lvl7pPr marL="3023829" indent="0">
              <a:buNone/>
              <a:defRPr sz="1000"/>
            </a:lvl7pPr>
            <a:lvl8pPr marL="3527801" indent="0">
              <a:buNone/>
              <a:defRPr sz="1000"/>
            </a:lvl8pPr>
            <a:lvl9pPr marL="4031772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1763" y="4921197"/>
            <a:ext cx="7037407" cy="1259946"/>
          </a:xfrm>
        </p:spPr>
        <p:txBody>
          <a:bodyPr anchor="b"/>
          <a:lstStyle>
            <a:lvl1pPr algn="l">
              <a:defRPr sz="51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32D064-AAB2-4C14-8545-DBB2E97759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9131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627758"/>
            <a:ext cx="10080625" cy="1931917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0080625" cy="5627758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4154488"/>
            <a:ext cx="10080625" cy="2519362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763924"/>
            <a:ext cx="10080625" cy="5627758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76438" y="4819650"/>
            <a:ext cx="7180262" cy="1260475"/>
          </a:xfrm>
          <a:prstGeom prst="rect">
            <a:avLst/>
          </a:prstGeom>
          <a:effectLst/>
        </p:spPr>
        <p:txBody>
          <a:bodyPr vert="horz" lIns="100794" tIns="50397" rIns="100794" bIns="50397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3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260475" y="806450"/>
            <a:ext cx="7056438" cy="3830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0794" tIns="50397" rIns="100794" bIns="5039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04025" y="6804025"/>
            <a:ext cx="2773363" cy="401638"/>
          </a:xfrm>
          <a:prstGeom prst="rect">
            <a:avLst/>
          </a:prstGeom>
        </p:spPr>
        <p:txBody>
          <a:bodyPr vert="horz" lIns="100794" tIns="50397" rIns="100794" bIns="50397" rtlCol="0" anchor="ctr"/>
          <a:lstStyle>
            <a:lvl1pPr algn="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3238" y="6804025"/>
            <a:ext cx="3697287" cy="401638"/>
          </a:xfrm>
          <a:prstGeom prst="rect">
            <a:avLst/>
          </a:prstGeom>
        </p:spPr>
        <p:txBody>
          <a:bodyPr vert="horz" lIns="100794" tIns="50397" rIns="100794" bIns="50397" rtlCol="0" anchor="ctr"/>
          <a:lstStyle>
            <a:lvl1pPr algn="l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200525" y="6804025"/>
            <a:ext cx="2016125" cy="401638"/>
          </a:xfrm>
          <a:prstGeom prst="rect">
            <a:avLst/>
          </a:prstGeom>
        </p:spPr>
        <p:txBody>
          <a:bodyPr vert="horz" lIns="100794" tIns="50397" rIns="100794" bIns="50397" rtlCol="0" anchor="ctr"/>
          <a:lstStyle>
            <a:lvl1pPr algn="ctr">
              <a:defRPr sz="13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fld id="{FA8B08A1-E694-42C5-82BC-631ACA72E8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36" r:id="rId2"/>
    <p:sldLayoutId id="2147483745" r:id="rId3"/>
    <p:sldLayoutId id="2147483737" r:id="rId4"/>
    <p:sldLayoutId id="2147483738" r:id="rId5"/>
    <p:sldLayoutId id="2147483739" r:id="rId6"/>
    <p:sldLayoutId id="2147483740" r:id="rId7"/>
    <p:sldLayoutId id="2147483741" r:id="rId8"/>
    <p:sldLayoutId id="2147483746" r:id="rId9"/>
    <p:sldLayoutId id="2147483742" r:id="rId10"/>
    <p:sldLayoutId id="2147483743" r:id="rId11"/>
    <p:sldLayoutId id="2147483747" r:id="rId12"/>
  </p:sldLayoutIdLst>
  <p:timing>
    <p:tnLst>
      <p:par>
        <p:cTn id="1" dur="indefinite" restart="never" nodeType="tmRoot"/>
      </p:par>
    </p:tnLst>
  </p:timing>
  <p:txStyles>
    <p:titleStyle>
      <a:lvl1pPr marL="352425" indent="-352425" algn="r" defTabSz="1006475" rtl="0" eaLnBrk="0" fontAlgn="base" hangingPunct="0">
        <a:spcBef>
          <a:spcPct val="0"/>
        </a:spcBef>
        <a:spcAft>
          <a:spcPct val="0"/>
        </a:spcAft>
        <a:buClr>
          <a:srgbClr val="786F51"/>
        </a:buClr>
        <a:buSzPct val="128000"/>
        <a:buFont typeface="Georgia" pitchFamily="18" charset="0"/>
        <a:buChar char="*"/>
        <a:defRPr sz="5100" b="1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marL="352425" indent="-352425" algn="r" defTabSz="1006475" rtl="0" eaLnBrk="0" fontAlgn="base" hangingPunct="0">
        <a:spcBef>
          <a:spcPct val="0"/>
        </a:spcBef>
        <a:spcAft>
          <a:spcPct val="0"/>
        </a:spcAft>
        <a:buClr>
          <a:srgbClr val="786F51"/>
        </a:buClr>
        <a:buSzPct val="128000"/>
        <a:buFont typeface="Georgia" pitchFamily="18" charset="0"/>
        <a:buChar char="*"/>
        <a:defRPr sz="5100" b="1">
          <a:solidFill>
            <a:schemeClr val="tx1"/>
          </a:solidFill>
          <a:latin typeface="Trebuchet MS" pitchFamily="34" charset="0"/>
        </a:defRPr>
      </a:lvl2pPr>
      <a:lvl3pPr marL="352425" indent="-352425" algn="r" defTabSz="1006475" rtl="0" eaLnBrk="0" fontAlgn="base" hangingPunct="0">
        <a:spcBef>
          <a:spcPct val="0"/>
        </a:spcBef>
        <a:spcAft>
          <a:spcPct val="0"/>
        </a:spcAft>
        <a:buClr>
          <a:srgbClr val="786F51"/>
        </a:buClr>
        <a:buSzPct val="128000"/>
        <a:buFont typeface="Georgia" pitchFamily="18" charset="0"/>
        <a:buChar char="*"/>
        <a:defRPr sz="5100" b="1">
          <a:solidFill>
            <a:schemeClr val="tx1"/>
          </a:solidFill>
          <a:latin typeface="Trebuchet MS" pitchFamily="34" charset="0"/>
        </a:defRPr>
      </a:lvl3pPr>
      <a:lvl4pPr marL="352425" indent="-352425" algn="r" defTabSz="1006475" rtl="0" eaLnBrk="0" fontAlgn="base" hangingPunct="0">
        <a:spcBef>
          <a:spcPct val="0"/>
        </a:spcBef>
        <a:spcAft>
          <a:spcPct val="0"/>
        </a:spcAft>
        <a:buClr>
          <a:srgbClr val="786F51"/>
        </a:buClr>
        <a:buSzPct val="128000"/>
        <a:buFont typeface="Georgia" pitchFamily="18" charset="0"/>
        <a:buChar char="*"/>
        <a:defRPr sz="5100" b="1">
          <a:solidFill>
            <a:schemeClr val="tx1"/>
          </a:solidFill>
          <a:latin typeface="Trebuchet MS" pitchFamily="34" charset="0"/>
        </a:defRPr>
      </a:lvl4pPr>
      <a:lvl5pPr marL="352425" indent="-352425" algn="r" defTabSz="1006475" rtl="0" eaLnBrk="0" fontAlgn="base" hangingPunct="0">
        <a:spcBef>
          <a:spcPct val="0"/>
        </a:spcBef>
        <a:spcAft>
          <a:spcPct val="0"/>
        </a:spcAft>
        <a:buClr>
          <a:srgbClr val="786F51"/>
        </a:buClr>
        <a:buSzPct val="128000"/>
        <a:buFont typeface="Georgia" pitchFamily="18" charset="0"/>
        <a:buChar char="*"/>
        <a:defRPr sz="5100" b="1">
          <a:solidFill>
            <a:schemeClr val="tx1"/>
          </a:solidFill>
          <a:latin typeface="Trebuchet MS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50825" indent="-200025" algn="l" defTabSz="1006475" rtl="0" eaLnBrk="0" fontAlgn="base" hangingPunct="0">
        <a:spcBef>
          <a:spcPct val="20000"/>
        </a:spcBef>
        <a:spcAft>
          <a:spcPts val="325"/>
        </a:spcAft>
        <a:buClr>
          <a:srgbClr val="786F51"/>
        </a:buClr>
        <a:buSzPct val="130000"/>
        <a:buFont typeface="Georgia" pitchFamily="18" charset="0"/>
        <a:buChar char="*"/>
        <a:defRPr sz="2400" kern="1200">
          <a:solidFill>
            <a:srgbClr val="404040"/>
          </a:solidFill>
          <a:latin typeface="+mn-lt"/>
          <a:ea typeface="+mn-ea"/>
          <a:cs typeface="+mn-cs"/>
        </a:defRPr>
      </a:lvl1pPr>
      <a:lvl2pPr marL="603250" indent="-200025" algn="l" defTabSz="1006475" rtl="0" eaLnBrk="0" fontAlgn="base" hangingPunct="0">
        <a:spcBef>
          <a:spcPct val="20000"/>
        </a:spcBef>
        <a:spcAft>
          <a:spcPts val="325"/>
        </a:spcAft>
        <a:buClr>
          <a:srgbClr val="786F51"/>
        </a:buClr>
        <a:buSzPct val="130000"/>
        <a:buFont typeface="Georgia" pitchFamily="18" charset="0"/>
        <a:buChar char="*"/>
        <a:defRPr sz="2200" kern="1200">
          <a:solidFill>
            <a:srgbClr val="404040"/>
          </a:solidFill>
          <a:latin typeface="+mn-lt"/>
          <a:ea typeface="+mn-ea"/>
          <a:cs typeface="+mn-cs"/>
        </a:defRPr>
      </a:lvl2pPr>
      <a:lvl3pPr marL="906463" indent="-200025" algn="l" defTabSz="1006475" rtl="0" eaLnBrk="0" fontAlgn="base" hangingPunct="0">
        <a:spcBef>
          <a:spcPct val="20000"/>
        </a:spcBef>
        <a:spcAft>
          <a:spcPts val="325"/>
        </a:spcAft>
        <a:buClr>
          <a:srgbClr val="786F51"/>
        </a:buClr>
        <a:buSzPct val="130000"/>
        <a:buFont typeface="Georgia" pitchFamily="18" charset="0"/>
        <a:buChar char="*"/>
        <a:defRPr sz="2000" kern="1200">
          <a:solidFill>
            <a:srgbClr val="404040"/>
          </a:solidFill>
          <a:latin typeface="+mn-lt"/>
          <a:ea typeface="+mn-ea"/>
          <a:cs typeface="+mn-cs"/>
        </a:defRPr>
      </a:lvl3pPr>
      <a:lvl4pPr marL="1208088" indent="-200025" algn="l" defTabSz="1006475" rtl="0" eaLnBrk="0" fontAlgn="base" hangingPunct="0">
        <a:spcBef>
          <a:spcPct val="20000"/>
        </a:spcBef>
        <a:spcAft>
          <a:spcPts val="325"/>
        </a:spcAft>
        <a:buClr>
          <a:srgbClr val="786F51"/>
        </a:buClr>
        <a:buSzPct val="130000"/>
        <a:buFont typeface="Georgia" pitchFamily="18" charset="0"/>
        <a:buChar char="*"/>
        <a:defRPr kern="1200">
          <a:solidFill>
            <a:srgbClr val="404040"/>
          </a:solidFill>
          <a:latin typeface="+mn-lt"/>
          <a:ea typeface="+mn-ea"/>
          <a:cs typeface="+mn-cs"/>
        </a:defRPr>
      </a:lvl4pPr>
      <a:lvl5pPr marL="1531938" indent="-200025" algn="l" defTabSz="1006475" rtl="0" eaLnBrk="0" fontAlgn="base" hangingPunct="0">
        <a:spcBef>
          <a:spcPct val="20000"/>
        </a:spcBef>
        <a:spcAft>
          <a:spcPts val="325"/>
        </a:spcAft>
        <a:buClr>
          <a:srgbClr val="786F51"/>
        </a:buClr>
        <a:buSzPct val="130000"/>
        <a:buFont typeface="Georgia" pitchFamily="18" charset="0"/>
        <a:buChar char="*"/>
        <a:defRPr sz="1500" kern="1200">
          <a:solidFill>
            <a:srgbClr val="404040"/>
          </a:solidFill>
          <a:latin typeface="+mn-lt"/>
          <a:ea typeface="+mn-ea"/>
          <a:cs typeface="+mn-cs"/>
        </a:defRPr>
      </a:lvl5pPr>
      <a:lvl6pPr marL="1834456" indent="-201589" algn="l" defTabSz="1007943" rtl="0" eaLnBrk="1" latinLnBrk="0" hangingPunct="1">
        <a:spcBef>
          <a:spcPct val="20000"/>
        </a:spcBef>
        <a:spcAft>
          <a:spcPts val="331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5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167078" indent="-201589" algn="l" defTabSz="1007943" rtl="0" eaLnBrk="1" latinLnBrk="0" hangingPunct="1">
        <a:spcBef>
          <a:spcPct val="20000"/>
        </a:spcBef>
        <a:spcAft>
          <a:spcPts val="331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5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519858" indent="-201589" algn="l" defTabSz="1007943" rtl="0" eaLnBrk="1" latinLnBrk="0" hangingPunct="1">
        <a:spcBef>
          <a:spcPct val="20000"/>
        </a:spcBef>
        <a:spcAft>
          <a:spcPts val="331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5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852479" indent="-201589" algn="l" defTabSz="1007943" rtl="0" eaLnBrk="1" latinLnBrk="0" hangingPunct="1">
        <a:spcBef>
          <a:spcPct val="20000"/>
        </a:spcBef>
        <a:spcAft>
          <a:spcPts val="331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5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"/>
          <p:cNvSpPr>
            <a:spLocks noGrp="1" noChangeArrowheads="1"/>
          </p:cNvSpPr>
          <p:nvPr>
            <p:ph type="subTitle" idx="4294967295"/>
          </p:nvPr>
        </p:nvSpPr>
        <p:spPr>
          <a:xfrm>
            <a:off x="0" y="1768475"/>
            <a:ext cx="9070975" cy="4384675"/>
          </a:xfrm>
        </p:spPr>
        <p:txBody>
          <a:bodyPr/>
          <a:lstStyle/>
          <a:p>
            <a:pPr algn="ctr" eaLnBrk="1" hangingPunct="1">
              <a:lnSpc>
                <a:spcPct val="160000"/>
              </a:lnSpc>
              <a:spcBef>
                <a:spcPts val="388"/>
              </a:spcBef>
              <a:buClrTx/>
              <a:buFontTx/>
              <a:buNone/>
              <a:tabLst>
                <a:tab pos="0" algn="l"/>
                <a:tab pos="112713" algn="l"/>
                <a:tab pos="569913" algn="l"/>
                <a:tab pos="1027113" algn="l"/>
                <a:tab pos="1484313" algn="l"/>
                <a:tab pos="1941513" algn="l"/>
                <a:tab pos="2398713" algn="l"/>
                <a:tab pos="2855913" algn="l"/>
                <a:tab pos="3313113" algn="l"/>
                <a:tab pos="3770313" algn="l"/>
                <a:tab pos="4227513" algn="l"/>
                <a:tab pos="4684713" algn="l"/>
                <a:tab pos="5141913" algn="l"/>
                <a:tab pos="5599113" algn="l"/>
                <a:tab pos="6056313" algn="l"/>
                <a:tab pos="6513513" algn="l"/>
                <a:tab pos="6970713" algn="l"/>
                <a:tab pos="7427913" algn="l"/>
                <a:tab pos="7885113" algn="l"/>
                <a:tab pos="8342313" algn="l"/>
                <a:tab pos="8799513" algn="l"/>
              </a:tabLst>
            </a:pPr>
            <a:r>
              <a:rPr lang="en-US" altLang="ru-RU" sz="3200" smtClean="0">
                <a:latin typeface="Times New Roman" pitchFamily="16" charset="0"/>
              </a:rPr>
              <a:t>Первые результаты введения ФГОС в экспериментальных школах Забайкальского края</a:t>
            </a:r>
          </a:p>
          <a:p>
            <a:pPr algn="ctr" eaLnBrk="1" hangingPunct="1">
              <a:lnSpc>
                <a:spcPct val="160000"/>
              </a:lnSpc>
              <a:spcBef>
                <a:spcPts val="388"/>
              </a:spcBef>
              <a:buClrTx/>
              <a:buFontTx/>
              <a:buNone/>
              <a:tabLst>
                <a:tab pos="0" algn="l"/>
                <a:tab pos="112713" algn="l"/>
                <a:tab pos="569913" algn="l"/>
                <a:tab pos="1027113" algn="l"/>
                <a:tab pos="1484313" algn="l"/>
                <a:tab pos="1941513" algn="l"/>
                <a:tab pos="2398713" algn="l"/>
                <a:tab pos="2855913" algn="l"/>
                <a:tab pos="3313113" algn="l"/>
                <a:tab pos="3770313" algn="l"/>
                <a:tab pos="4227513" algn="l"/>
                <a:tab pos="4684713" algn="l"/>
                <a:tab pos="5141913" algn="l"/>
                <a:tab pos="5599113" algn="l"/>
                <a:tab pos="6056313" algn="l"/>
                <a:tab pos="6513513" algn="l"/>
                <a:tab pos="6970713" algn="l"/>
                <a:tab pos="7427913" algn="l"/>
                <a:tab pos="7885113" algn="l"/>
                <a:tab pos="8342313" algn="l"/>
                <a:tab pos="8799513" algn="l"/>
              </a:tabLst>
            </a:pPr>
            <a:r>
              <a:rPr lang="en-US" altLang="ru-RU" sz="3200" smtClean="0">
                <a:latin typeface="Times New Roman" pitchFamily="16" charset="0"/>
              </a:rPr>
              <a:t>(выпускники начальной школы 2014 года)</a:t>
            </a:r>
          </a:p>
          <a:p>
            <a:pPr eaLnBrk="1" hangingPunct="1">
              <a:lnSpc>
                <a:spcPts val="1550"/>
              </a:lnSpc>
              <a:spcBef>
                <a:spcPts val="388"/>
              </a:spcBef>
              <a:buClrTx/>
              <a:buFontTx/>
              <a:buNone/>
              <a:tabLst>
                <a:tab pos="0" algn="l"/>
                <a:tab pos="112713" algn="l"/>
                <a:tab pos="569913" algn="l"/>
                <a:tab pos="1027113" algn="l"/>
                <a:tab pos="1484313" algn="l"/>
                <a:tab pos="1941513" algn="l"/>
                <a:tab pos="2398713" algn="l"/>
                <a:tab pos="2855913" algn="l"/>
                <a:tab pos="3313113" algn="l"/>
                <a:tab pos="3770313" algn="l"/>
                <a:tab pos="4227513" algn="l"/>
                <a:tab pos="4684713" algn="l"/>
                <a:tab pos="5141913" algn="l"/>
                <a:tab pos="5599113" algn="l"/>
                <a:tab pos="6056313" algn="l"/>
                <a:tab pos="6513513" algn="l"/>
                <a:tab pos="6970713" algn="l"/>
                <a:tab pos="7427913" algn="l"/>
                <a:tab pos="7885113" algn="l"/>
                <a:tab pos="8342313" algn="l"/>
                <a:tab pos="8799513" algn="l"/>
              </a:tabLst>
            </a:pPr>
            <a:endParaRPr lang="en-US" altLang="ru-RU" smtClean="0">
              <a:latin typeface="Times New Roman" pitchFamily="16" charset="0"/>
            </a:endParaRPr>
          </a:p>
          <a:p>
            <a:pPr eaLnBrk="1" hangingPunct="1">
              <a:lnSpc>
                <a:spcPts val="1550"/>
              </a:lnSpc>
              <a:spcBef>
                <a:spcPts val="388"/>
              </a:spcBef>
              <a:buClrTx/>
              <a:buFontTx/>
              <a:buNone/>
              <a:tabLst>
                <a:tab pos="0" algn="l"/>
                <a:tab pos="112713" algn="l"/>
                <a:tab pos="569913" algn="l"/>
                <a:tab pos="1027113" algn="l"/>
                <a:tab pos="1484313" algn="l"/>
                <a:tab pos="1941513" algn="l"/>
                <a:tab pos="2398713" algn="l"/>
                <a:tab pos="2855913" algn="l"/>
                <a:tab pos="3313113" algn="l"/>
                <a:tab pos="3770313" algn="l"/>
                <a:tab pos="4227513" algn="l"/>
                <a:tab pos="4684713" algn="l"/>
                <a:tab pos="5141913" algn="l"/>
                <a:tab pos="5599113" algn="l"/>
                <a:tab pos="6056313" algn="l"/>
                <a:tab pos="6513513" algn="l"/>
                <a:tab pos="6970713" algn="l"/>
                <a:tab pos="7427913" algn="l"/>
                <a:tab pos="7885113" algn="l"/>
                <a:tab pos="8342313" algn="l"/>
                <a:tab pos="8799513" algn="l"/>
              </a:tabLst>
            </a:pPr>
            <a:endParaRPr lang="en-US" altLang="ru-RU" smtClean="0">
              <a:latin typeface="Times New Roman" pitchFamily="16" charset="0"/>
            </a:endParaRPr>
          </a:p>
          <a:p>
            <a:pPr algn="r" eaLnBrk="1" hangingPunct="1">
              <a:lnSpc>
                <a:spcPts val="1550"/>
              </a:lnSpc>
              <a:spcBef>
                <a:spcPts val="388"/>
              </a:spcBef>
              <a:buClrTx/>
              <a:buFontTx/>
              <a:buNone/>
              <a:tabLst>
                <a:tab pos="0" algn="l"/>
                <a:tab pos="112713" algn="l"/>
                <a:tab pos="569913" algn="l"/>
                <a:tab pos="1027113" algn="l"/>
                <a:tab pos="1484313" algn="l"/>
                <a:tab pos="1941513" algn="l"/>
                <a:tab pos="2398713" algn="l"/>
                <a:tab pos="2855913" algn="l"/>
                <a:tab pos="3313113" algn="l"/>
                <a:tab pos="3770313" algn="l"/>
                <a:tab pos="4227513" algn="l"/>
                <a:tab pos="4684713" algn="l"/>
                <a:tab pos="5141913" algn="l"/>
                <a:tab pos="5599113" algn="l"/>
                <a:tab pos="6056313" algn="l"/>
                <a:tab pos="6513513" algn="l"/>
                <a:tab pos="6970713" algn="l"/>
                <a:tab pos="7427913" algn="l"/>
                <a:tab pos="7885113" algn="l"/>
                <a:tab pos="8342313" algn="l"/>
                <a:tab pos="8799513" algn="l"/>
              </a:tabLst>
            </a:pPr>
            <a:r>
              <a:rPr lang="en-US" altLang="ru-RU" sz="1800" smtClean="0">
                <a:latin typeface="Times New Roman" pitchFamily="16" charset="0"/>
              </a:rPr>
              <a:t>Наталья Викторовна Храмцова</a:t>
            </a:r>
          </a:p>
          <a:p>
            <a:pPr algn="r" eaLnBrk="1" hangingPunct="1">
              <a:lnSpc>
                <a:spcPts val="1550"/>
              </a:lnSpc>
              <a:spcBef>
                <a:spcPts val="388"/>
              </a:spcBef>
              <a:buClrTx/>
              <a:buFontTx/>
              <a:buNone/>
              <a:tabLst>
                <a:tab pos="0" algn="l"/>
                <a:tab pos="112713" algn="l"/>
                <a:tab pos="569913" algn="l"/>
                <a:tab pos="1027113" algn="l"/>
                <a:tab pos="1484313" algn="l"/>
                <a:tab pos="1941513" algn="l"/>
                <a:tab pos="2398713" algn="l"/>
                <a:tab pos="2855913" algn="l"/>
                <a:tab pos="3313113" algn="l"/>
                <a:tab pos="3770313" algn="l"/>
                <a:tab pos="4227513" algn="l"/>
                <a:tab pos="4684713" algn="l"/>
                <a:tab pos="5141913" algn="l"/>
                <a:tab pos="5599113" algn="l"/>
                <a:tab pos="6056313" algn="l"/>
                <a:tab pos="6513513" algn="l"/>
                <a:tab pos="6970713" algn="l"/>
                <a:tab pos="7427913" algn="l"/>
                <a:tab pos="7885113" algn="l"/>
                <a:tab pos="8342313" algn="l"/>
                <a:tab pos="8799513" algn="l"/>
              </a:tabLst>
            </a:pPr>
            <a:r>
              <a:rPr lang="en-US" altLang="ru-RU" sz="1800" smtClean="0">
                <a:latin typeface="Times New Roman" pitchFamily="16" charset="0"/>
              </a:rPr>
              <a:t>декан факультета дошкольного </a:t>
            </a:r>
          </a:p>
          <a:p>
            <a:pPr algn="r" eaLnBrk="1" hangingPunct="1">
              <a:lnSpc>
                <a:spcPts val="1550"/>
              </a:lnSpc>
              <a:spcBef>
                <a:spcPts val="388"/>
              </a:spcBef>
              <a:buClrTx/>
              <a:buFontTx/>
              <a:buNone/>
              <a:tabLst>
                <a:tab pos="0" algn="l"/>
                <a:tab pos="112713" algn="l"/>
                <a:tab pos="569913" algn="l"/>
                <a:tab pos="1027113" algn="l"/>
                <a:tab pos="1484313" algn="l"/>
                <a:tab pos="1941513" algn="l"/>
                <a:tab pos="2398713" algn="l"/>
                <a:tab pos="2855913" algn="l"/>
                <a:tab pos="3313113" algn="l"/>
                <a:tab pos="3770313" algn="l"/>
                <a:tab pos="4227513" algn="l"/>
                <a:tab pos="4684713" algn="l"/>
                <a:tab pos="5141913" algn="l"/>
                <a:tab pos="5599113" algn="l"/>
                <a:tab pos="6056313" algn="l"/>
                <a:tab pos="6513513" algn="l"/>
                <a:tab pos="6970713" algn="l"/>
                <a:tab pos="7427913" algn="l"/>
                <a:tab pos="7885113" algn="l"/>
                <a:tab pos="8342313" algn="l"/>
                <a:tab pos="8799513" algn="l"/>
              </a:tabLst>
            </a:pPr>
            <a:r>
              <a:rPr lang="en-US" altLang="ru-RU" sz="1800" smtClean="0">
                <a:latin typeface="Times New Roman" pitchFamily="16" charset="0"/>
              </a:rPr>
              <a:t> и начального общего образования</a:t>
            </a:r>
            <a:endParaRPr lang="ru-RU" altLang="ru-RU" sz="1800" smtClean="0">
              <a:latin typeface="Times New Roman" pitchFamily="16" charset="0"/>
            </a:endParaRPr>
          </a:p>
          <a:p>
            <a:pPr algn="r" eaLnBrk="1" hangingPunct="1">
              <a:lnSpc>
                <a:spcPts val="1550"/>
              </a:lnSpc>
              <a:spcBef>
                <a:spcPts val="388"/>
              </a:spcBef>
              <a:buClrTx/>
              <a:buFontTx/>
              <a:buNone/>
              <a:tabLst>
                <a:tab pos="0" algn="l"/>
                <a:tab pos="112713" algn="l"/>
                <a:tab pos="569913" algn="l"/>
                <a:tab pos="1027113" algn="l"/>
                <a:tab pos="1484313" algn="l"/>
                <a:tab pos="1941513" algn="l"/>
                <a:tab pos="2398713" algn="l"/>
                <a:tab pos="2855913" algn="l"/>
                <a:tab pos="3313113" algn="l"/>
                <a:tab pos="3770313" algn="l"/>
                <a:tab pos="4227513" algn="l"/>
                <a:tab pos="4684713" algn="l"/>
                <a:tab pos="5141913" algn="l"/>
                <a:tab pos="5599113" algn="l"/>
                <a:tab pos="6056313" algn="l"/>
                <a:tab pos="6513513" algn="l"/>
                <a:tab pos="6970713" algn="l"/>
                <a:tab pos="7427913" algn="l"/>
                <a:tab pos="7885113" algn="l"/>
                <a:tab pos="8342313" algn="l"/>
                <a:tab pos="8799513" algn="l"/>
              </a:tabLst>
            </a:pPr>
            <a:r>
              <a:rPr lang="ru-RU" altLang="ru-RU" sz="1800" smtClean="0">
                <a:latin typeface="Times New Roman" pitchFamily="16" charset="0"/>
              </a:rPr>
              <a:t>Института развития образования Забайкальского края</a:t>
            </a:r>
            <a:endParaRPr lang="en-US" altLang="ru-RU" sz="1800" smtClean="0">
              <a:latin typeface="Times New Roman" pitchFamily="16" charset="0"/>
            </a:endParaRPr>
          </a:p>
          <a:p>
            <a:pPr eaLnBrk="1" hangingPunct="1">
              <a:lnSpc>
                <a:spcPts val="1550"/>
              </a:lnSpc>
              <a:spcBef>
                <a:spcPts val="388"/>
              </a:spcBef>
              <a:buClrTx/>
              <a:buFontTx/>
              <a:buNone/>
              <a:tabLst>
                <a:tab pos="0" algn="l"/>
                <a:tab pos="112713" algn="l"/>
                <a:tab pos="569913" algn="l"/>
                <a:tab pos="1027113" algn="l"/>
                <a:tab pos="1484313" algn="l"/>
                <a:tab pos="1941513" algn="l"/>
                <a:tab pos="2398713" algn="l"/>
                <a:tab pos="2855913" algn="l"/>
                <a:tab pos="3313113" algn="l"/>
                <a:tab pos="3770313" algn="l"/>
                <a:tab pos="4227513" algn="l"/>
                <a:tab pos="4684713" algn="l"/>
                <a:tab pos="5141913" algn="l"/>
                <a:tab pos="5599113" algn="l"/>
                <a:tab pos="6056313" algn="l"/>
                <a:tab pos="6513513" algn="l"/>
                <a:tab pos="6970713" algn="l"/>
                <a:tab pos="7427913" algn="l"/>
                <a:tab pos="7885113" algn="l"/>
                <a:tab pos="8342313" algn="l"/>
                <a:tab pos="8799513" algn="l"/>
              </a:tabLst>
            </a:pPr>
            <a:endParaRPr lang="en-US" altLang="ru-RU" smtClean="0">
              <a:latin typeface="Times New Roman" pitchFamily="16" charset="0"/>
            </a:endParaRPr>
          </a:p>
          <a:p>
            <a:pPr eaLnBrk="1" hangingPunct="1">
              <a:lnSpc>
                <a:spcPts val="1550"/>
              </a:lnSpc>
              <a:spcBef>
                <a:spcPts val="388"/>
              </a:spcBef>
              <a:buClrTx/>
              <a:buFontTx/>
              <a:buNone/>
              <a:tabLst>
                <a:tab pos="0" algn="l"/>
                <a:tab pos="112713" algn="l"/>
                <a:tab pos="569913" algn="l"/>
                <a:tab pos="1027113" algn="l"/>
                <a:tab pos="1484313" algn="l"/>
                <a:tab pos="1941513" algn="l"/>
                <a:tab pos="2398713" algn="l"/>
                <a:tab pos="2855913" algn="l"/>
                <a:tab pos="3313113" algn="l"/>
                <a:tab pos="3770313" algn="l"/>
                <a:tab pos="4227513" algn="l"/>
                <a:tab pos="4684713" algn="l"/>
                <a:tab pos="5141913" algn="l"/>
                <a:tab pos="5599113" algn="l"/>
                <a:tab pos="6056313" algn="l"/>
                <a:tab pos="6513513" algn="l"/>
                <a:tab pos="6970713" algn="l"/>
                <a:tab pos="7427913" algn="l"/>
                <a:tab pos="7885113" algn="l"/>
                <a:tab pos="8342313" algn="l"/>
                <a:tab pos="8799513" algn="l"/>
              </a:tabLst>
            </a:pPr>
            <a:endParaRPr lang="en-US" altLang="ru-RU" sz="3200" smtClean="0">
              <a:latin typeface="Times New Roman" pitchFamily="16" charset="0"/>
            </a:endParaRPr>
          </a:p>
          <a:p>
            <a:pPr eaLnBrk="1" hangingPunct="1">
              <a:lnSpc>
                <a:spcPts val="1550"/>
              </a:lnSpc>
              <a:spcBef>
                <a:spcPts val="388"/>
              </a:spcBef>
              <a:buClrTx/>
              <a:buFontTx/>
              <a:buNone/>
              <a:tabLst>
                <a:tab pos="0" algn="l"/>
                <a:tab pos="112713" algn="l"/>
                <a:tab pos="569913" algn="l"/>
                <a:tab pos="1027113" algn="l"/>
                <a:tab pos="1484313" algn="l"/>
                <a:tab pos="1941513" algn="l"/>
                <a:tab pos="2398713" algn="l"/>
                <a:tab pos="2855913" algn="l"/>
                <a:tab pos="3313113" algn="l"/>
                <a:tab pos="3770313" algn="l"/>
                <a:tab pos="4227513" algn="l"/>
                <a:tab pos="4684713" algn="l"/>
                <a:tab pos="5141913" algn="l"/>
                <a:tab pos="5599113" algn="l"/>
                <a:tab pos="6056313" algn="l"/>
                <a:tab pos="6513513" algn="l"/>
                <a:tab pos="6970713" algn="l"/>
                <a:tab pos="7427913" algn="l"/>
                <a:tab pos="7885113" algn="l"/>
                <a:tab pos="8342313" algn="l"/>
                <a:tab pos="8799513" algn="l"/>
              </a:tabLst>
            </a:pPr>
            <a:endParaRPr lang="en-US" altLang="ru-RU" sz="2200" b="1" smtClean="0">
              <a:latin typeface="Times New Roman" pitchFamily="16" charset="0"/>
            </a:endParaRPr>
          </a:p>
          <a:p>
            <a:pPr eaLnBrk="1" hangingPunct="1">
              <a:lnSpc>
                <a:spcPts val="1550"/>
              </a:lnSpc>
              <a:spcBef>
                <a:spcPts val="388"/>
              </a:spcBef>
              <a:buClrTx/>
              <a:buFontTx/>
              <a:buNone/>
              <a:tabLst>
                <a:tab pos="0" algn="l"/>
                <a:tab pos="112713" algn="l"/>
                <a:tab pos="569913" algn="l"/>
                <a:tab pos="1027113" algn="l"/>
                <a:tab pos="1484313" algn="l"/>
                <a:tab pos="1941513" algn="l"/>
                <a:tab pos="2398713" algn="l"/>
                <a:tab pos="2855913" algn="l"/>
                <a:tab pos="3313113" algn="l"/>
                <a:tab pos="3770313" algn="l"/>
                <a:tab pos="4227513" algn="l"/>
                <a:tab pos="4684713" algn="l"/>
                <a:tab pos="5141913" algn="l"/>
                <a:tab pos="5599113" algn="l"/>
                <a:tab pos="6056313" algn="l"/>
                <a:tab pos="6513513" algn="l"/>
                <a:tab pos="6970713" algn="l"/>
                <a:tab pos="7427913" algn="l"/>
                <a:tab pos="7885113" algn="l"/>
                <a:tab pos="8342313" algn="l"/>
                <a:tab pos="8799513" algn="l"/>
              </a:tabLst>
            </a:pPr>
            <a:endParaRPr lang="en-US" altLang="ru-RU" sz="2200" b="1" smtClean="0">
              <a:latin typeface="Times New Roman" pitchFamily="16" charset="0"/>
            </a:endParaRPr>
          </a:p>
          <a:p>
            <a:pPr eaLnBrk="1" hangingPunct="1">
              <a:lnSpc>
                <a:spcPts val="1550"/>
              </a:lnSpc>
              <a:spcBef>
                <a:spcPts val="388"/>
              </a:spcBef>
              <a:buClrTx/>
              <a:buFontTx/>
              <a:buNone/>
              <a:tabLst>
                <a:tab pos="0" algn="l"/>
                <a:tab pos="112713" algn="l"/>
                <a:tab pos="569913" algn="l"/>
                <a:tab pos="1027113" algn="l"/>
                <a:tab pos="1484313" algn="l"/>
                <a:tab pos="1941513" algn="l"/>
                <a:tab pos="2398713" algn="l"/>
                <a:tab pos="2855913" algn="l"/>
                <a:tab pos="3313113" algn="l"/>
                <a:tab pos="3770313" algn="l"/>
                <a:tab pos="4227513" algn="l"/>
                <a:tab pos="4684713" algn="l"/>
                <a:tab pos="5141913" algn="l"/>
                <a:tab pos="5599113" algn="l"/>
                <a:tab pos="6056313" algn="l"/>
                <a:tab pos="6513513" algn="l"/>
                <a:tab pos="6970713" algn="l"/>
                <a:tab pos="7427913" algn="l"/>
                <a:tab pos="7885113" algn="l"/>
                <a:tab pos="8342313" algn="l"/>
                <a:tab pos="8799513" algn="l"/>
              </a:tabLst>
            </a:pPr>
            <a:endParaRPr lang="en-US" altLang="ru-RU" sz="2200" b="1" smtClean="0">
              <a:latin typeface="Times New Roman" pitchFamily="16" charset="0"/>
            </a:endParaRPr>
          </a:p>
          <a:p>
            <a:pPr eaLnBrk="1" hangingPunct="1">
              <a:lnSpc>
                <a:spcPts val="1550"/>
              </a:lnSpc>
              <a:spcBef>
                <a:spcPts val="388"/>
              </a:spcBef>
              <a:buClrTx/>
              <a:buFontTx/>
              <a:buNone/>
              <a:tabLst>
                <a:tab pos="0" algn="l"/>
                <a:tab pos="112713" algn="l"/>
                <a:tab pos="569913" algn="l"/>
                <a:tab pos="1027113" algn="l"/>
                <a:tab pos="1484313" algn="l"/>
                <a:tab pos="1941513" algn="l"/>
                <a:tab pos="2398713" algn="l"/>
                <a:tab pos="2855913" algn="l"/>
                <a:tab pos="3313113" algn="l"/>
                <a:tab pos="3770313" algn="l"/>
                <a:tab pos="4227513" algn="l"/>
                <a:tab pos="4684713" algn="l"/>
                <a:tab pos="5141913" algn="l"/>
                <a:tab pos="5599113" algn="l"/>
                <a:tab pos="6056313" algn="l"/>
                <a:tab pos="6513513" algn="l"/>
                <a:tab pos="6970713" algn="l"/>
                <a:tab pos="7427913" algn="l"/>
                <a:tab pos="7885113" algn="l"/>
                <a:tab pos="8342313" algn="l"/>
                <a:tab pos="8799513" algn="l"/>
              </a:tabLst>
            </a:pPr>
            <a:endParaRPr lang="en-US" altLang="ru-RU" sz="2200" b="1" smtClean="0">
              <a:latin typeface="Times New Roman" pitchFamily="16" charset="0"/>
            </a:endParaRPr>
          </a:p>
          <a:p>
            <a:pPr eaLnBrk="1" hangingPunct="1">
              <a:lnSpc>
                <a:spcPts val="1550"/>
              </a:lnSpc>
              <a:spcBef>
                <a:spcPts val="388"/>
              </a:spcBef>
              <a:buClrTx/>
              <a:buFontTx/>
              <a:buNone/>
              <a:tabLst>
                <a:tab pos="0" algn="l"/>
                <a:tab pos="112713" algn="l"/>
                <a:tab pos="569913" algn="l"/>
                <a:tab pos="1027113" algn="l"/>
                <a:tab pos="1484313" algn="l"/>
                <a:tab pos="1941513" algn="l"/>
                <a:tab pos="2398713" algn="l"/>
                <a:tab pos="2855913" algn="l"/>
                <a:tab pos="3313113" algn="l"/>
                <a:tab pos="3770313" algn="l"/>
                <a:tab pos="4227513" algn="l"/>
                <a:tab pos="4684713" algn="l"/>
                <a:tab pos="5141913" algn="l"/>
                <a:tab pos="5599113" algn="l"/>
                <a:tab pos="6056313" algn="l"/>
                <a:tab pos="6513513" algn="l"/>
                <a:tab pos="6970713" algn="l"/>
                <a:tab pos="7427913" algn="l"/>
                <a:tab pos="7885113" algn="l"/>
                <a:tab pos="8342313" algn="l"/>
                <a:tab pos="8799513" algn="l"/>
              </a:tabLst>
            </a:pPr>
            <a:endParaRPr lang="en-US" altLang="ru-RU" sz="2200" b="1" smtClean="0">
              <a:latin typeface="Times New Roman" pitchFamily="16" charset="0"/>
            </a:endParaRPr>
          </a:p>
          <a:p>
            <a:pPr eaLnBrk="1" hangingPunct="1">
              <a:lnSpc>
                <a:spcPts val="1550"/>
              </a:lnSpc>
              <a:spcBef>
                <a:spcPts val="388"/>
              </a:spcBef>
              <a:buClrTx/>
              <a:buFontTx/>
              <a:buNone/>
              <a:tabLst>
                <a:tab pos="0" algn="l"/>
                <a:tab pos="112713" algn="l"/>
                <a:tab pos="569913" algn="l"/>
                <a:tab pos="1027113" algn="l"/>
                <a:tab pos="1484313" algn="l"/>
                <a:tab pos="1941513" algn="l"/>
                <a:tab pos="2398713" algn="l"/>
                <a:tab pos="2855913" algn="l"/>
                <a:tab pos="3313113" algn="l"/>
                <a:tab pos="3770313" algn="l"/>
                <a:tab pos="4227513" algn="l"/>
                <a:tab pos="4684713" algn="l"/>
                <a:tab pos="5141913" algn="l"/>
                <a:tab pos="5599113" algn="l"/>
                <a:tab pos="6056313" algn="l"/>
                <a:tab pos="6513513" algn="l"/>
                <a:tab pos="6970713" algn="l"/>
                <a:tab pos="7427913" algn="l"/>
                <a:tab pos="7885113" algn="l"/>
                <a:tab pos="8342313" algn="l"/>
                <a:tab pos="8799513" algn="l"/>
              </a:tabLst>
            </a:pPr>
            <a:endParaRPr lang="en-US" altLang="ru-RU" sz="1400" b="1" smtClean="0"/>
          </a:p>
          <a:p>
            <a:pPr eaLnBrk="1" hangingPunct="1">
              <a:lnSpc>
                <a:spcPts val="1550"/>
              </a:lnSpc>
              <a:spcBef>
                <a:spcPts val="388"/>
              </a:spcBef>
              <a:buClrTx/>
              <a:buFontTx/>
              <a:buNone/>
              <a:tabLst>
                <a:tab pos="0" algn="l"/>
                <a:tab pos="112713" algn="l"/>
                <a:tab pos="569913" algn="l"/>
                <a:tab pos="1027113" algn="l"/>
                <a:tab pos="1484313" algn="l"/>
                <a:tab pos="1941513" algn="l"/>
                <a:tab pos="2398713" algn="l"/>
                <a:tab pos="2855913" algn="l"/>
                <a:tab pos="3313113" algn="l"/>
                <a:tab pos="3770313" algn="l"/>
                <a:tab pos="4227513" algn="l"/>
                <a:tab pos="4684713" algn="l"/>
                <a:tab pos="5141913" algn="l"/>
                <a:tab pos="5599113" algn="l"/>
                <a:tab pos="6056313" algn="l"/>
                <a:tab pos="6513513" algn="l"/>
                <a:tab pos="6970713" algn="l"/>
                <a:tab pos="7427913" algn="l"/>
                <a:tab pos="7885113" algn="l"/>
                <a:tab pos="8342313" algn="l"/>
                <a:tab pos="8799513" algn="l"/>
              </a:tabLst>
            </a:pPr>
            <a:endParaRPr lang="en-US" altLang="ru-RU" sz="1400" b="1" smtClean="0"/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/>
          <p:cNvSpPr>
            <a:spLocks noGrp="1" noChangeArrowheads="1"/>
          </p:cNvSpPr>
          <p:nvPr>
            <p:ph type="title"/>
          </p:nvPr>
        </p:nvSpPr>
        <p:spPr>
          <a:xfrm>
            <a:off x="575816" y="395461"/>
            <a:ext cx="9067800" cy="1258888"/>
          </a:xfrm>
        </p:spPr>
        <p:txBody>
          <a:bodyPr/>
          <a:lstStyle/>
          <a:p>
            <a:pPr marL="352780" indent="-352780" algn="ctr" defTabSz="1007943" eaLnBrk="1" fontAlgn="auto" hangingPunct="1">
              <a:spcAft>
                <a:spcPts val="0"/>
              </a:spcAft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2600" dirty="0" err="1">
                <a:latin typeface="Times New Roman" pitchFamily="16" charset="0"/>
              </a:rPr>
              <a:t>Выводы</a:t>
            </a:r>
            <a:r>
              <a:rPr lang="en-US" sz="2600" dirty="0">
                <a:latin typeface="Times New Roman" pitchFamily="16" charset="0"/>
              </a:rPr>
              <a:t>:</a:t>
            </a:r>
          </a:p>
        </p:txBody>
      </p:sp>
      <p:sp>
        <p:nvSpPr>
          <p:cNvPr id="12290" name="Rectangle 2"/>
          <p:cNvSpPr>
            <a:spLocks noGrp="1" noChangeArrowheads="1"/>
          </p:cNvSpPr>
          <p:nvPr>
            <p:ph sz="quarter" idx="13"/>
          </p:nvPr>
        </p:nvSpPr>
        <p:spPr>
          <a:xfrm>
            <a:off x="503238" y="830263"/>
            <a:ext cx="9067800" cy="5478462"/>
          </a:xfrm>
        </p:spPr>
        <p:txBody>
          <a:bodyPr rtlCol="0">
            <a:normAutofit fontScale="85000" lnSpcReduction="20000"/>
          </a:bodyPr>
          <a:lstStyle/>
          <a:p>
            <a:pPr marL="251986" indent="-338138" defTabSz="1007943" eaLnBrk="1" fontAlgn="auto" hangingPunct="1">
              <a:spcAft>
                <a:spcPct val="0"/>
              </a:spcAft>
              <a:buClrTx/>
              <a:buFontTx/>
              <a:buNone/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  <a:defRPr/>
            </a:pPr>
            <a:r>
              <a:rPr lang="en-US" sz="2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6" charset="0"/>
                <a:cs typeface="Times New Roman" pitchFamily="16" charset="0"/>
              </a:rPr>
              <a:t>Проблемы</a:t>
            </a:r>
            <a:r>
              <a:rPr lang="en-US" sz="2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6" charset="0"/>
                <a:cs typeface="Times New Roman" pitchFamily="16" charset="0"/>
              </a:rPr>
              <a:t>  </a:t>
            </a:r>
            <a:r>
              <a:rPr lang="en-US" sz="2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6" charset="0"/>
                <a:cs typeface="Times New Roman" pitchFamily="16" charset="0"/>
              </a:rPr>
              <a:t>возникшие</a:t>
            </a:r>
            <a:r>
              <a:rPr lang="en-US" sz="2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6" charset="0"/>
                <a:cs typeface="Times New Roman" pitchFamily="16" charset="0"/>
              </a:rPr>
              <a:t> </a:t>
            </a:r>
            <a:r>
              <a:rPr lang="en-US" sz="2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6" charset="0"/>
                <a:cs typeface="Times New Roman" pitchFamily="16" charset="0"/>
              </a:rPr>
              <a:t>при</a:t>
            </a:r>
            <a:r>
              <a:rPr lang="en-US" sz="2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6" charset="0"/>
                <a:cs typeface="Times New Roman" pitchFamily="16" charset="0"/>
              </a:rPr>
              <a:t> </a:t>
            </a:r>
            <a:r>
              <a:rPr lang="en-US" sz="2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6" charset="0"/>
                <a:cs typeface="Times New Roman" pitchFamily="16" charset="0"/>
              </a:rPr>
              <a:t>проведении</a:t>
            </a:r>
            <a:r>
              <a:rPr lang="en-US" sz="2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6" charset="0"/>
                <a:cs typeface="Times New Roman" pitchFamily="16" charset="0"/>
              </a:rPr>
              <a:t> </a:t>
            </a:r>
            <a:r>
              <a:rPr lang="en-US" sz="2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6" charset="0"/>
                <a:cs typeface="Times New Roman" pitchFamily="16" charset="0"/>
              </a:rPr>
              <a:t>мониторинга</a:t>
            </a:r>
            <a:r>
              <a:rPr lang="en-US" sz="2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6" charset="0"/>
                <a:cs typeface="Times New Roman" pitchFamily="16" charset="0"/>
              </a:rPr>
              <a:t>: </a:t>
            </a:r>
          </a:p>
          <a:p>
            <a:pPr marL="251986" indent="-338138" defTabSz="1007943" eaLnBrk="1" fontAlgn="auto" hangingPunct="1">
              <a:spcAft>
                <a:spcPct val="0"/>
              </a:spcAft>
              <a:buClrTx/>
              <a:buFontTx/>
              <a:buNone/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  <a:defRPr/>
            </a:pPr>
            <a:endParaRPr lang="en-US" sz="2200" b="1" dirty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6" charset="0"/>
              <a:cs typeface="Times New Roman" pitchFamily="16" charset="0"/>
            </a:endParaRPr>
          </a:p>
          <a:p>
            <a:pPr marL="251986" indent="-338138" defTabSz="1007943" eaLnBrk="1" fontAlgn="auto" hangingPunct="1">
              <a:spcAft>
                <a:spcPct val="0"/>
              </a:spcAft>
              <a:buClrTx/>
              <a:buFontTx/>
              <a:buNone/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  <a:defRPr/>
            </a:pPr>
            <a:r>
              <a:rPr lang="en-US" sz="2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6" charset="0"/>
                <a:cs typeface="Times New Roman" pitchFamily="16" charset="0"/>
              </a:rPr>
              <a:t>-  </a:t>
            </a:r>
            <a:r>
              <a:rPr lang="en-US" sz="2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6" charset="0"/>
                <a:cs typeface="Times New Roman" pitchFamily="16" charset="0"/>
              </a:rPr>
              <a:t>несвоевременное</a:t>
            </a:r>
            <a:r>
              <a:rPr lang="en-US" sz="2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6" charset="0"/>
                <a:cs typeface="Times New Roman" pitchFamily="16" charset="0"/>
              </a:rPr>
              <a:t> </a:t>
            </a:r>
            <a:r>
              <a:rPr lang="en-US" sz="2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6" charset="0"/>
                <a:cs typeface="Times New Roman" pitchFamily="16" charset="0"/>
              </a:rPr>
              <a:t>оповещение</a:t>
            </a:r>
            <a:r>
              <a:rPr lang="en-US" sz="2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6" charset="0"/>
                <a:cs typeface="Times New Roman" pitchFamily="16" charset="0"/>
              </a:rPr>
              <a:t> </a:t>
            </a:r>
            <a:r>
              <a:rPr lang="en-US" sz="2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6" charset="0"/>
                <a:cs typeface="Times New Roman" pitchFamily="16" charset="0"/>
              </a:rPr>
              <a:t>педагогов</a:t>
            </a:r>
            <a:r>
              <a:rPr lang="en-US" sz="2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6" charset="0"/>
                <a:cs typeface="Times New Roman" pitchFamily="16" charset="0"/>
              </a:rPr>
              <a:t> </a:t>
            </a:r>
            <a:r>
              <a:rPr lang="en-US" sz="2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6" charset="0"/>
                <a:cs typeface="Times New Roman" pitchFamily="16" charset="0"/>
              </a:rPr>
              <a:t>на</a:t>
            </a:r>
            <a:r>
              <a:rPr lang="en-US" sz="2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6" charset="0"/>
                <a:cs typeface="Times New Roman" pitchFamily="16" charset="0"/>
              </a:rPr>
              <a:t> </a:t>
            </a:r>
            <a:r>
              <a:rPr lang="en-US" sz="2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6" charset="0"/>
                <a:cs typeface="Times New Roman" pitchFamily="16" charset="0"/>
              </a:rPr>
              <a:t>уровне</a:t>
            </a:r>
            <a:r>
              <a:rPr lang="en-US" sz="2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6" charset="0"/>
                <a:cs typeface="Times New Roman" pitchFamily="16" charset="0"/>
              </a:rPr>
              <a:t> </a:t>
            </a:r>
            <a:r>
              <a:rPr lang="en-US" sz="2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6" charset="0"/>
                <a:cs typeface="Times New Roman" pitchFamily="16" charset="0"/>
              </a:rPr>
              <a:t>муниципалитета</a:t>
            </a:r>
            <a:r>
              <a:rPr lang="en-US" sz="2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6" charset="0"/>
                <a:cs typeface="Times New Roman" pitchFamily="16" charset="0"/>
              </a:rPr>
              <a:t> и </a:t>
            </a:r>
            <a:r>
              <a:rPr lang="en-US" sz="2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6" charset="0"/>
                <a:cs typeface="Times New Roman" pitchFamily="16" charset="0"/>
              </a:rPr>
              <a:t>предоставления</a:t>
            </a:r>
            <a:r>
              <a:rPr lang="en-US" sz="2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6" charset="0"/>
                <a:cs typeface="Times New Roman" pitchFamily="16" charset="0"/>
              </a:rPr>
              <a:t> </a:t>
            </a:r>
            <a:r>
              <a:rPr lang="en-US" sz="2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6" charset="0"/>
                <a:cs typeface="Times New Roman" pitchFamily="16" charset="0"/>
              </a:rPr>
              <a:t>пакета</a:t>
            </a:r>
            <a:r>
              <a:rPr lang="en-US" sz="2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6" charset="0"/>
                <a:cs typeface="Times New Roman" pitchFamily="16" charset="0"/>
              </a:rPr>
              <a:t> </a:t>
            </a:r>
            <a:r>
              <a:rPr lang="en-US" sz="2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6" charset="0"/>
                <a:cs typeface="Times New Roman" pitchFamily="16" charset="0"/>
              </a:rPr>
              <a:t>материалов</a:t>
            </a:r>
            <a:r>
              <a:rPr lang="en-US" sz="2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6" charset="0"/>
                <a:cs typeface="Times New Roman" pitchFamily="16" charset="0"/>
              </a:rPr>
              <a:t> в </a:t>
            </a:r>
            <a:r>
              <a:rPr lang="en-US" sz="2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6" charset="0"/>
                <a:cs typeface="Times New Roman" pitchFamily="16" charset="0"/>
              </a:rPr>
              <a:t>указанные</a:t>
            </a:r>
            <a:r>
              <a:rPr lang="en-US" sz="2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6" charset="0"/>
                <a:cs typeface="Times New Roman" pitchFamily="16" charset="0"/>
              </a:rPr>
              <a:t> </a:t>
            </a:r>
            <a:r>
              <a:rPr lang="en-US" sz="2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6" charset="0"/>
                <a:cs typeface="Times New Roman" pitchFamily="16" charset="0"/>
              </a:rPr>
              <a:t>сроки</a:t>
            </a:r>
            <a:r>
              <a:rPr lang="en-US" sz="2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6" charset="0"/>
                <a:cs typeface="Times New Roman" pitchFamily="16" charset="0"/>
              </a:rPr>
              <a:t>;</a:t>
            </a:r>
          </a:p>
          <a:p>
            <a:pPr marL="251986" indent="-338138" defTabSz="1007943" eaLnBrk="1" fontAlgn="auto" hangingPunct="1">
              <a:spcAft>
                <a:spcPct val="0"/>
              </a:spcAft>
              <a:buClrTx/>
              <a:buFontTx/>
              <a:buNone/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  <a:defRPr/>
            </a:pPr>
            <a:endParaRPr lang="en-US" sz="2200" dirty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6" charset="0"/>
              <a:cs typeface="Times New Roman" pitchFamily="16" charset="0"/>
            </a:endParaRPr>
          </a:p>
          <a:p>
            <a:pPr marL="251986" indent="-338138" defTabSz="1007943" eaLnBrk="1" fontAlgn="auto" hangingPunct="1">
              <a:spcAft>
                <a:spcPct val="0"/>
              </a:spcAft>
              <a:buClrTx/>
              <a:buFontTx/>
              <a:buNone/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  <a:defRPr/>
            </a:pPr>
            <a:r>
              <a:rPr lang="en-US" sz="2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6" charset="0"/>
                <a:cs typeface="Times New Roman" pitchFamily="16" charset="0"/>
              </a:rPr>
              <a:t>- </a:t>
            </a:r>
            <a:r>
              <a:rPr lang="en-US" sz="2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6" charset="0"/>
                <a:cs typeface="Times New Roman" pitchFamily="16" charset="0"/>
              </a:rPr>
              <a:t>недостаточная</a:t>
            </a:r>
            <a:r>
              <a:rPr lang="en-US" sz="2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6" charset="0"/>
                <a:cs typeface="Times New Roman" pitchFamily="16" charset="0"/>
              </a:rPr>
              <a:t> </a:t>
            </a:r>
            <a:r>
              <a:rPr lang="en-US" sz="2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6" charset="0"/>
                <a:cs typeface="Times New Roman" pitchFamily="16" charset="0"/>
              </a:rPr>
              <a:t>организация</a:t>
            </a:r>
            <a:r>
              <a:rPr lang="en-US" sz="2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6" charset="0"/>
                <a:cs typeface="Times New Roman" pitchFamily="16" charset="0"/>
              </a:rPr>
              <a:t> </a:t>
            </a:r>
            <a:r>
              <a:rPr lang="en-US" sz="2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6" charset="0"/>
                <a:cs typeface="Times New Roman" pitchFamily="16" charset="0"/>
              </a:rPr>
              <a:t>проведения</a:t>
            </a:r>
            <a:r>
              <a:rPr lang="en-US" sz="2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6" charset="0"/>
                <a:cs typeface="Times New Roman" pitchFamily="16" charset="0"/>
              </a:rPr>
              <a:t> </a:t>
            </a:r>
            <a:r>
              <a:rPr lang="en-US" sz="2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6" charset="0"/>
                <a:cs typeface="Times New Roman" pitchFamily="16" charset="0"/>
              </a:rPr>
              <a:t>проверочных</a:t>
            </a:r>
            <a:r>
              <a:rPr lang="en-US" sz="2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6" charset="0"/>
                <a:cs typeface="Times New Roman" pitchFamily="16" charset="0"/>
              </a:rPr>
              <a:t> </a:t>
            </a:r>
            <a:r>
              <a:rPr lang="en-US" sz="2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6" charset="0"/>
                <a:cs typeface="Times New Roman" pitchFamily="16" charset="0"/>
              </a:rPr>
              <a:t>работ</a:t>
            </a:r>
            <a:r>
              <a:rPr lang="en-US" sz="2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6" charset="0"/>
                <a:cs typeface="Times New Roman" pitchFamily="16" charset="0"/>
              </a:rPr>
              <a:t> в ОО;</a:t>
            </a:r>
          </a:p>
          <a:p>
            <a:pPr marL="251986" indent="-338138" defTabSz="1007943" eaLnBrk="1" fontAlgn="auto" hangingPunct="1">
              <a:spcAft>
                <a:spcPct val="0"/>
              </a:spcAft>
              <a:buClrTx/>
              <a:buFontTx/>
              <a:buNone/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  <a:defRPr/>
            </a:pPr>
            <a:endParaRPr lang="en-US" sz="2200" dirty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6" charset="0"/>
              <a:cs typeface="Times New Roman" pitchFamily="16" charset="0"/>
            </a:endParaRPr>
          </a:p>
          <a:p>
            <a:pPr marL="251986" indent="-338138" defTabSz="1007943" eaLnBrk="1" fontAlgn="auto" hangingPunct="1">
              <a:spcAft>
                <a:spcPct val="0"/>
              </a:spcAft>
              <a:buClrTx/>
              <a:buFontTx/>
              <a:buNone/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  <a:defRPr/>
            </a:pPr>
            <a:r>
              <a:rPr lang="en-US" sz="2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6" charset="0"/>
                <a:cs typeface="Times New Roman" pitchFamily="16" charset="0"/>
              </a:rPr>
              <a:t>-  </a:t>
            </a:r>
            <a:r>
              <a:rPr lang="en-US" sz="2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6" charset="0"/>
                <a:cs typeface="Times New Roman" pitchFamily="16" charset="0"/>
              </a:rPr>
              <a:t>некомпетентность</a:t>
            </a:r>
            <a:r>
              <a:rPr lang="en-US" sz="2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6" charset="0"/>
                <a:cs typeface="Times New Roman" pitchFamily="16" charset="0"/>
              </a:rPr>
              <a:t> </a:t>
            </a:r>
            <a:r>
              <a:rPr lang="en-US" sz="2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6" charset="0"/>
                <a:cs typeface="Times New Roman" pitchFamily="16" charset="0"/>
              </a:rPr>
              <a:t>учителей</a:t>
            </a:r>
            <a:r>
              <a:rPr lang="en-US" sz="2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6" charset="0"/>
                <a:cs typeface="Times New Roman" pitchFamily="16" charset="0"/>
              </a:rPr>
              <a:t> в </a:t>
            </a:r>
            <a:r>
              <a:rPr lang="en-US" sz="2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6" charset="0"/>
                <a:cs typeface="Times New Roman" pitchFamily="16" charset="0"/>
              </a:rPr>
              <a:t>фиксации</a:t>
            </a:r>
            <a:r>
              <a:rPr lang="en-US" sz="2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6" charset="0"/>
                <a:cs typeface="Times New Roman" pitchFamily="16" charset="0"/>
              </a:rPr>
              <a:t> </a:t>
            </a:r>
            <a:r>
              <a:rPr lang="en-US" sz="2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6" charset="0"/>
                <a:cs typeface="Times New Roman" pitchFamily="16" charset="0"/>
              </a:rPr>
              <a:t>результатов</a:t>
            </a:r>
            <a:r>
              <a:rPr lang="en-US" sz="2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6" charset="0"/>
                <a:cs typeface="Times New Roman" pitchFamily="16" charset="0"/>
              </a:rPr>
              <a:t> </a:t>
            </a:r>
            <a:r>
              <a:rPr lang="en-US" sz="2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6" charset="0"/>
                <a:cs typeface="Times New Roman" pitchFamily="16" charset="0"/>
              </a:rPr>
              <a:t>проверочных</a:t>
            </a:r>
            <a:r>
              <a:rPr lang="en-US" sz="2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6" charset="0"/>
                <a:cs typeface="Times New Roman" pitchFamily="16" charset="0"/>
              </a:rPr>
              <a:t> </a:t>
            </a:r>
            <a:r>
              <a:rPr lang="en-US" sz="2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6" charset="0"/>
                <a:cs typeface="Times New Roman" pitchFamily="16" charset="0"/>
              </a:rPr>
              <a:t>работ</a:t>
            </a:r>
            <a:r>
              <a:rPr lang="en-US" sz="2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6" charset="0"/>
                <a:cs typeface="Times New Roman" pitchFamily="16" charset="0"/>
              </a:rPr>
              <a:t> в </a:t>
            </a:r>
            <a:r>
              <a:rPr lang="en-US" sz="2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6" charset="0"/>
                <a:cs typeface="Times New Roman" pitchFamily="16" charset="0"/>
              </a:rPr>
              <a:t>электронной</a:t>
            </a:r>
            <a:r>
              <a:rPr lang="en-US" sz="2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6" charset="0"/>
                <a:cs typeface="Times New Roman" pitchFamily="16" charset="0"/>
              </a:rPr>
              <a:t> </a:t>
            </a:r>
            <a:r>
              <a:rPr lang="en-US" sz="2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6" charset="0"/>
                <a:cs typeface="Times New Roman" pitchFamily="16" charset="0"/>
              </a:rPr>
              <a:t>форме</a:t>
            </a:r>
            <a:r>
              <a:rPr lang="en-US" sz="2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6" charset="0"/>
                <a:cs typeface="Times New Roman" pitchFamily="16" charset="0"/>
              </a:rPr>
              <a:t>;</a:t>
            </a:r>
          </a:p>
          <a:p>
            <a:pPr marL="251986" indent="-338138" defTabSz="1007943" eaLnBrk="1" fontAlgn="auto" hangingPunct="1">
              <a:spcAft>
                <a:spcPct val="0"/>
              </a:spcAft>
              <a:buClrTx/>
              <a:buFontTx/>
              <a:buNone/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  <a:defRPr/>
            </a:pPr>
            <a:endParaRPr lang="en-US" sz="2200" dirty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6" charset="0"/>
              <a:cs typeface="Times New Roman" pitchFamily="16" charset="0"/>
            </a:endParaRPr>
          </a:p>
          <a:p>
            <a:pPr marL="251986" indent="-338138" defTabSz="1007943" eaLnBrk="1" fontAlgn="auto" hangingPunct="1">
              <a:spcAft>
                <a:spcPct val="0"/>
              </a:spcAft>
              <a:buClrTx/>
              <a:buFontTx/>
              <a:buNone/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  <a:defRPr/>
            </a:pPr>
            <a:r>
              <a:rPr lang="en-US" sz="2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6" charset="0"/>
                <a:cs typeface="Times New Roman" pitchFamily="16" charset="0"/>
              </a:rPr>
              <a:t>- </a:t>
            </a:r>
            <a:r>
              <a:rPr lang="en-US" sz="2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6" charset="0"/>
                <a:cs typeface="Times New Roman" pitchFamily="16" charset="0"/>
              </a:rPr>
              <a:t>нечеткое</a:t>
            </a:r>
            <a:r>
              <a:rPr lang="en-US" sz="2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6" charset="0"/>
                <a:cs typeface="Times New Roman" pitchFamily="16" charset="0"/>
              </a:rPr>
              <a:t> </a:t>
            </a:r>
            <a:r>
              <a:rPr lang="en-US" sz="2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6" charset="0"/>
                <a:cs typeface="Times New Roman" pitchFamily="16" charset="0"/>
              </a:rPr>
              <a:t>следование</a:t>
            </a:r>
            <a:r>
              <a:rPr lang="en-US" sz="2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6" charset="0"/>
                <a:cs typeface="Times New Roman" pitchFamily="16" charset="0"/>
              </a:rPr>
              <a:t> </a:t>
            </a:r>
            <a:r>
              <a:rPr lang="en-US" sz="2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6" charset="0"/>
                <a:cs typeface="Times New Roman" pitchFamily="16" charset="0"/>
              </a:rPr>
              <a:t>инструкций</a:t>
            </a:r>
            <a:r>
              <a:rPr lang="en-US" sz="2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6" charset="0"/>
                <a:cs typeface="Times New Roman" pitchFamily="16" charset="0"/>
              </a:rPr>
              <a:t> </a:t>
            </a:r>
            <a:r>
              <a:rPr lang="en-US" sz="2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6" charset="0"/>
                <a:cs typeface="Times New Roman" pitchFamily="16" charset="0"/>
              </a:rPr>
              <a:t>данных</a:t>
            </a:r>
            <a:r>
              <a:rPr lang="en-US" sz="2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6" charset="0"/>
                <a:cs typeface="Times New Roman" pitchFamily="16" charset="0"/>
              </a:rPr>
              <a:t> </a:t>
            </a:r>
            <a:r>
              <a:rPr lang="en-US" sz="2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6" charset="0"/>
                <a:cs typeface="Times New Roman" pitchFamily="16" charset="0"/>
              </a:rPr>
              <a:t>разработчиками</a:t>
            </a:r>
            <a:r>
              <a:rPr lang="en-US" sz="2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6" charset="0"/>
                <a:cs typeface="Times New Roman" pitchFamily="16" charset="0"/>
              </a:rPr>
              <a:t> </a:t>
            </a:r>
            <a:r>
              <a:rPr lang="en-US" sz="2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6" charset="0"/>
                <a:cs typeface="Times New Roman" pitchFamily="16" charset="0"/>
              </a:rPr>
              <a:t>материалов</a:t>
            </a:r>
            <a:r>
              <a:rPr lang="en-US" sz="2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6" charset="0"/>
                <a:cs typeface="Times New Roman" pitchFamily="16" charset="0"/>
              </a:rPr>
              <a:t> и </a:t>
            </a:r>
            <a:r>
              <a:rPr lang="en-US" sz="2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6" charset="0"/>
                <a:cs typeface="Times New Roman" pitchFamily="16" charset="0"/>
              </a:rPr>
              <a:t>технических</a:t>
            </a:r>
            <a:r>
              <a:rPr lang="en-US" sz="2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6" charset="0"/>
                <a:cs typeface="Times New Roman" pitchFamily="16" charset="0"/>
              </a:rPr>
              <a:t> </a:t>
            </a:r>
            <a:r>
              <a:rPr lang="en-US" sz="2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6" charset="0"/>
                <a:cs typeface="Times New Roman" pitchFamily="16" charset="0"/>
              </a:rPr>
              <a:t>регламентов</a:t>
            </a:r>
            <a:r>
              <a:rPr lang="en-US" sz="2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6" charset="0"/>
                <a:cs typeface="Times New Roman" pitchFamily="16" charset="0"/>
              </a:rPr>
              <a:t> </a:t>
            </a:r>
            <a:r>
              <a:rPr lang="en-US" sz="2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6" charset="0"/>
                <a:cs typeface="Times New Roman" pitchFamily="16" charset="0"/>
              </a:rPr>
              <a:t>проведения</a:t>
            </a:r>
            <a:r>
              <a:rPr lang="en-US" sz="2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6" charset="0"/>
                <a:cs typeface="Times New Roman" pitchFamily="16" charset="0"/>
              </a:rPr>
              <a:t> </a:t>
            </a:r>
            <a:r>
              <a:rPr lang="en-US" sz="2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6" charset="0"/>
                <a:cs typeface="Times New Roman" pitchFamily="16" charset="0"/>
              </a:rPr>
              <a:t>мониторинга</a:t>
            </a:r>
            <a:r>
              <a:rPr lang="en-US" sz="2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6" charset="0"/>
                <a:cs typeface="Times New Roman" pitchFamily="16" charset="0"/>
              </a:rPr>
              <a:t> </a:t>
            </a:r>
            <a:r>
              <a:rPr lang="en-US" sz="2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6" charset="0"/>
                <a:cs typeface="Times New Roman" pitchFamily="16" charset="0"/>
              </a:rPr>
              <a:t>со</a:t>
            </a:r>
            <a:r>
              <a:rPr lang="en-US" sz="2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6" charset="0"/>
                <a:cs typeface="Times New Roman" pitchFamily="16" charset="0"/>
              </a:rPr>
              <a:t> </a:t>
            </a:r>
            <a:r>
              <a:rPr lang="en-US" sz="2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6" charset="0"/>
                <a:cs typeface="Times New Roman" pitchFamily="16" charset="0"/>
              </a:rPr>
              <a:t>стороны</a:t>
            </a:r>
            <a:r>
              <a:rPr lang="en-US" sz="2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6" charset="0"/>
                <a:cs typeface="Times New Roman" pitchFamily="16" charset="0"/>
              </a:rPr>
              <a:t> </a:t>
            </a:r>
            <a:r>
              <a:rPr lang="en-US" sz="2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6" charset="0"/>
                <a:cs typeface="Times New Roman" pitchFamily="16" charset="0"/>
              </a:rPr>
              <a:t>организаторов</a:t>
            </a:r>
            <a:r>
              <a:rPr lang="en-US" sz="2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6" charset="0"/>
                <a:cs typeface="Times New Roman" pitchFamily="16" charset="0"/>
              </a:rPr>
              <a:t> </a:t>
            </a:r>
            <a:r>
              <a:rPr lang="en-US" sz="2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6" charset="0"/>
                <a:cs typeface="Times New Roman" pitchFamily="16" charset="0"/>
              </a:rPr>
              <a:t>на</a:t>
            </a:r>
            <a:r>
              <a:rPr lang="en-US" sz="2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6" charset="0"/>
                <a:cs typeface="Times New Roman" pitchFamily="16" charset="0"/>
              </a:rPr>
              <a:t> </a:t>
            </a:r>
            <a:r>
              <a:rPr lang="en-US" sz="2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6" charset="0"/>
                <a:cs typeface="Times New Roman" pitchFamily="16" charset="0"/>
              </a:rPr>
              <a:t>муниципальном</a:t>
            </a:r>
            <a:r>
              <a:rPr lang="en-US" sz="2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6" charset="0"/>
                <a:cs typeface="Times New Roman" pitchFamily="16" charset="0"/>
              </a:rPr>
              <a:t> и </a:t>
            </a:r>
            <a:r>
              <a:rPr lang="en-US" sz="2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6" charset="0"/>
                <a:cs typeface="Times New Roman" pitchFamily="16" charset="0"/>
              </a:rPr>
              <a:t>школьном</a:t>
            </a:r>
            <a:r>
              <a:rPr lang="en-US" sz="2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6" charset="0"/>
                <a:cs typeface="Times New Roman" pitchFamily="16" charset="0"/>
              </a:rPr>
              <a:t> </a:t>
            </a:r>
            <a:r>
              <a:rPr lang="en-US" sz="2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6" charset="0"/>
                <a:cs typeface="Times New Roman" pitchFamily="16" charset="0"/>
              </a:rPr>
              <a:t>уровне</a:t>
            </a:r>
            <a:r>
              <a:rPr lang="en-US" sz="2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6" charset="0"/>
                <a:cs typeface="Times New Roman" pitchFamily="16" charset="0"/>
              </a:rPr>
              <a:t>;</a:t>
            </a:r>
          </a:p>
          <a:p>
            <a:pPr marL="251986" indent="-338138" defTabSz="1007943" eaLnBrk="1" fontAlgn="auto" hangingPunct="1">
              <a:spcAft>
                <a:spcPct val="0"/>
              </a:spcAft>
              <a:buClrTx/>
              <a:buFontTx/>
              <a:buNone/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  <a:defRPr/>
            </a:pPr>
            <a:endParaRPr lang="en-US" sz="2200" dirty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6" charset="0"/>
              <a:cs typeface="Times New Roman" pitchFamily="16" charset="0"/>
            </a:endParaRPr>
          </a:p>
          <a:p>
            <a:pPr marL="251986" indent="-338138" defTabSz="1007943" eaLnBrk="1" fontAlgn="auto" hangingPunct="1">
              <a:spcAft>
                <a:spcPct val="0"/>
              </a:spcAft>
              <a:buClrTx/>
              <a:buFontTx/>
              <a:buNone/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  <a:defRPr/>
            </a:pPr>
            <a:r>
              <a:rPr lang="en-US" sz="2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6" charset="0"/>
                <a:cs typeface="Times New Roman" pitchFamily="16" charset="0"/>
              </a:rPr>
              <a:t>- </a:t>
            </a:r>
            <a:r>
              <a:rPr lang="en-US" sz="2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6" charset="0"/>
                <a:cs typeface="Times New Roman" pitchFamily="16" charset="0"/>
              </a:rPr>
              <a:t>недостаточное</a:t>
            </a:r>
            <a:r>
              <a:rPr lang="en-US" sz="2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6" charset="0"/>
                <a:cs typeface="Times New Roman" pitchFamily="16" charset="0"/>
              </a:rPr>
              <a:t> </a:t>
            </a:r>
            <a:r>
              <a:rPr lang="en-US" sz="2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6" charset="0"/>
                <a:cs typeface="Times New Roman" pitchFamily="16" charset="0"/>
              </a:rPr>
              <a:t>внимание</a:t>
            </a:r>
            <a:r>
              <a:rPr lang="en-US" sz="2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6" charset="0"/>
                <a:cs typeface="Times New Roman" pitchFamily="16" charset="0"/>
              </a:rPr>
              <a:t> </a:t>
            </a:r>
            <a:r>
              <a:rPr lang="en-US" sz="2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6" charset="0"/>
                <a:cs typeface="Times New Roman" pitchFamily="16" charset="0"/>
              </a:rPr>
              <a:t>руководителей</a:t>
            </a:r>
            <a:r>
              <a:rPr lang="en-US" sz="2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6" charset="0"/>
                <a:cs typeface="Times New Roman" pitchFamily="16" charset="0"/>
              </a:rPr>
              <a:t> </a:t>
            </a:r>
            <a:r>
              <a:rPr lang="en-US" sz="2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6" charset="0"/>
                <a:cs typeface="Times New Roman" pitchFamily="16" charset="0"/>
              </a:rPr>
              <a:t>школ</a:t>
            </a:r>
            <a:r>
              <a:rPr lang="en-US" sz="2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6" charset="0"/>
                <a:cs typeface="Times New Roman" pitchFamily="16" charset="0"/>
              </a:rPr>
              <a:t> и </a:t>
            </a:r>
            <a:r>
              <a:rPr lang="en-US" sz="2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6" charset="0"/>
                <a:cs typeface="Times New Roman" pitchFamily="16" charset="0"/>
              </a:rPr>
              <a:t>муниципальных</a:t>
            </a:r>
            <a:r>
              <a:rPr lang="en-US" sz="2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6" charset="0"/>
                <a:cs typeface="Times New Roman" pitchFamily="16" charset="0"/>
              </a:rPr>
              <a:t> </a:t>
            </a:r>
            <a:r>
              <a:rPr lang="en-US" sz="2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6" charset="0"/>
                <a:cs typeface="Times New Roman" pitchFamily="16" charset="0"/>
              </a:rPr>
              <a:t>методических</a:t>
            </a:r>
            <a:r>
              <a:rPr lang="en-US" sz="2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6" charset="0"/>
                <a:cs typeface="Times New Roman" pitchFamily="16" charset="0"/>
              </a:rPr>
              <a:t> </a:t>
            </a:r>
            <a:r>
              <a:rPr lang="en-US" sz="2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6" charset="0"/>
                <a:cs typeface="Times New Roman" pitchFamily="16" charset="0"/>
              </a:rPr>
              <a:t>служб</a:t>
            </a:r>
            <a:r>
              <a:rPr lang="en-US" sz="2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6" charset="0"/>
                <a:cs typeface="Times New Roman" pitchFamily="16" charset="0"/>
              </a:rPr>
              <a:t> к </a:t>
            </a:r>
            <a:r>
              <a:rPr lang="en-US" sz="2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6" charset="0"/>
                <a:cs typeface="Times New Roman" pitchFamily="16" charset="0"/>
              </a:rPr>
              <a:t>проведению</a:t>
            </a:r>
            <a:r>
              <a:rPr lang="en-US" sz="2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6" charset="0"/>
                <a:cs typeface="Times New Roman" pitchFamily="16" charset="0"/>
              </a:rPr>
              <a:t>  </a:t>
            </a:r>
            <a:r>
              <a:rPr lang="en-US" sz="2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6" charset="0"/>
                <a:cs typeface="Times New Roman" pitchFamily="16" charset="0"/>
              </a:rPr>
              <a:t>мониторинга</a:t>
            </a:r>
            <a:r>
              <a:rPr lang="en-US" sz="2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6" charset="0"/>
                <a:cs typeface="Times New Roman" pitchFamily="16" charset="0"/>
              </a:rPr>
              <a:t> в </a:t>
            </a:r>
            <a:r>
              <a:rPr lang="en-US" sz="2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6" charset="0"/>
                <a:cs typeface="Times New Roman" pitchFamily="16" charset="0"/>
              </a:rPr>
              <a:t>начальной</a:t>
            </a:r>
            <a:r>
              <a:rPr lang="en-US" sz="2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6" charset="0"/>
                <a:cs typeface="Times New Roman" pitchFamily="16" charset="0"/>
              </a:rPr>
              <a:t> </a:t>
            </a:r>
            <a:r>
              <a:rPr lang="en-US" sz="2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6" charset="0"/>
                <a:cs typeface="Times New Roman" pitchFamily="16" charset="0"/>
              </a:rPr>
              <a:t>школе</a:t>
            </a:r>
            <a:r>
              <a:rPr lang="en-US" sz="2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6" charset="0"/>
                <a:cs typeface="Times New Roman" pitchFamily="16" charset="0"/>
              </a:rPr>
              <a:t>, </a:t>
            </a:r>
            <a:r>
              <a:rPr lang="en-US" sz="2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6" charset="0"/>
                <a:cs typeface="Times New Roman" pitchFamily="16" charset="0"/>
              </a:rPr>
              <a:t>который</a:t>
            </a:r>
            <a:r>
              <a:rPr lang="en-US" sz="2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6" charset="0"/>
                <a:cs typeface="Times New Roman" pitchFamily="16" charset="0"/>
              </a:rPr>
              <a:t> </a:t>
            </a:r>
            <a:r>
              <a:rPr lang="en-US" sz="2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6" charset="0"/>
                <a:cs typeface="Times New Roman" pitchFamily="16" charset="0"/>
              </a:rPr>
              <a:t>является</a:t>
            </a:r>
            <a:r>
              <a:rPr lang="en-US" sz="2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6" charset="0"/>
                <a:cs typeface="Times New Roman" pitchFamily="16" charset="0"/>
              </a:rPr>
              <a:t> </a:t>
            </a:r>
            <a:r>
              <a:rPr lang="en-US" sz="2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6" charset="0"/>
                <a:cs typeface="Times New Roman" pitchFamily="16" charset="0"/>
              </a:rPr>
              <a:t>внешней</a:t>
            </a:r>
            <a:r>
              <a:rPr lang="en-US" sz="2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6" charset="0"/>
                <a:cs typeface="Times New Roman" pitchFamily="16" charset="0"/>
              </a:rPr>
              <a:t> </a:t>
            </a:r>
            <a:r>
              <a:rPr lang="en-US" sz="2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6" charset="0"/>
                <a:cs typeface="Times New Roman" pitchFamily="16" charset="0"/>
              </a:rPr>
              <a:t>оценкой</a:t>
            </a:r>
            <a:r>
              <a:rPr lang="en-US" sz="2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6" charset="0"/>
                <a:cs typeface="Times New Roman" pitchFamily="16" charset="0"/>
              </a:rPr>
              <a:t> </a:t>
            </a:r>
            <a:r>
              <a:rPr lang="en-US" sz="2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6" charset="0"/>
                <a:cs typeface="Times New Roman" pitchFamily="16" charset="0"/>
              </a:rPr>
              <a:t>качества</a:t>
            </a:r>
            <a:r>
              <a:rPr lang="en-US" sz="2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6" charset="0"/>
                <a:cs typeface="Times New Roman" pitchFamily="16" charset="0"/>
              </a:rPr>
              <a:t> </a:t>
            </a:r>
            <a:r>
              <a:rPr lang="en-US" sz="2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6" charset="0"/>
                <a:cs typeface="Times New Roman" pitchFamily="16" charset="0"/>
              </a:rPr>
              <a:t>начального</a:t>
            </a:r>
            <a:r>
              <a:rPr lang="en-US" sz="2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6" charset="0"/>
                <a:cs typeface="Times New Roman" pitchFamily="16" charset="0"/>
              </a:rPr>
              <a:t> </a:t>
            </a:r>
            <a:r>
              <a:rPr lang="en-US" sz="2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6" charset="0"/>
                <a:cs typeface="Times New Roman" pitchFamily="16" charset="0"/>
              </a:rPr>
              <a:t>общего</a:t>
            </a:r>
            <a:r>
              <a:rPr lang="en-US" sz="2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6" charset="0"/>
                <a:cs typeface="Times New Roman" pitchFamily="16" charset="0"/>
              </a:rPr>
              <a:t> </a:t>
            </a:r>
            <a:r>
              <a:rPr lang="en-US" sz="2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6" charset="0"/>
                <a:cs typeface="Times New Roman" pitchFamily="16" charset="0"/>
              </a:rPr>
              <a:t>образования</a:t>
            </a:r>
            <a:r>
              <a:rPr lang="en-US" sz="2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6" charset="0"/>
                <a:cs typeface="Times New Roman" pitchFamily="16" charset="0"/>
              </a:rPr>
              <a:t>( </a:t>
            </a:r>
            <a:r>
              <a:rPr lang="en-US" sz="2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6" charset="0"/>
                <a:cs typeface="Times New Roman" pitchFamily="16" charset="0"/>
              </a:rPr>
              <a:t>Федерального</a:t>
            </a:r>
            <a:r>
              <a:rPr lang="en-US" sz="2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6" charset="0"/>
                <a:cs typeface="Times New Roman" pitchFamily="16" charset="0"/>
              </a:rPr>
              <a:t> </a:t>
            </a:r>
            <a:r>
              <a:rPr lang="en-US" sz="2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6" charset="0"/>
                <a:cs typeface="Times New Roman" pitchFamily="16" charset="0"/>
              </a:rPr>
              <a:t>уровня</a:t>
            </a:r>
            <a:r>
              <a:rPr lang="en-US" sz="2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6" charset="0"/>
                <a:cs typeface="Times New Roman" pitchFamily="16" charset="0"/>
              </a:rPr>
              <a:t>);</a:t>
            </a:r>
          </a:p>
          <a:p>
            <a:pPr marL="251986" indent="-338138" defTabSz="1007943" eaLnBrk="1" fontAlgn="auto" hangingPunct="1">
              <a:spcAft>
                <a:spcPct val="0"/>
              </a:spcAft>
              <a:buClrTx/>
              <a:buFontTx/>
              <a:buNone/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  <a:defRPr/>
            </a:pPr>
            <a:endParaRPr lang="en-US" sz="2200" dirty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6" charset="0"/>
              <a:cs typeface="Times New Roman" pitchFamily="16" charset="0"/>
            </a:endParaRPr>
          </a:p>
          <a:p>
            <a:pPr marL="251986" indent="-338138" defTabSz="1007943" eaLnBrk="1" fontAlgn="auto" hangingPunct="1">
              <a:spcAft>
                <a:spcPct val="0"/>
              </a:spcAft>
              <a:buClrTx/>
              <a:buFontTx/>
              <a:buNone/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  <a:defRPr/>
            </a:pPr>
            <a:r>
              <a:rPr lang="en-US" sz="2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6" charset="0"/>
                <a:cs typeface="Times New Roman" pitchFamily="16" charset="0"/>
              </a:rPr>
              <a:t>- </a:t>
            </a:r>
            <a:r>
              <a:rPr lang="en-US" sz="2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6" charset="0"/>
                <a:cs typeface="Times New Roman" pitchFamily="16" charset="0"/>
              </a:rPr>
              <a:t>ослабление</a:t>
            </a:r>
            <a:r>
              <a:rPr lang="en-US" sz="2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6" charset="0"/>
                <a:cs typeface="Times New Roman" pitchFamily="16" charset="0"/>
              </a:rPr>
              <a:t> </a:t>
            </a:r>
            <a:r>
              <a:rPr lang="en-US" sz="2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6" charset="0"/>
                <a:cs typeface="Times New Roman" pitchFamily="16" charset="0"/>
              </a:rPr>
              <a:t>внимания</a:t>
            </a:r>
            <a:r>
              <a:rPr lang="en-US" sz="2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6" charset="0"/>
                <a:cs typeface="Times New Roman" pitchFamily="16" charset="0"/>
              </a:rPr>
              <a:t> </a:t>
            </a:r>
            <a:r>
              <a:rPr lang="en-US" sz="2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6" charset="0"/>
                <a:cs typeface="Times New Roman" pitchFamily="16" charset="0"/>
              </a:rPr>
              <a:t>педагогов</a:t>
            </a:r>
            <a:r>
              <a:rPr lang="en-US" sz="2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6" charset="0"/>
                <a:cs typeface="Times New Roman" pitchFamily="16" charset="0"/>
              </a:rPr>
              <a:t> к </a:t>
            </a:r>
            <a:r>
              <a:rPr lang="en-US" sz="2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6" charset="0"/>
                <a:cs typeface="Times New Roman" pitchFamily="16" charset="0"/>
              </a:rPr>
              <a:t>достижению</a:t>
            </a:r>
            <a:r>
              <a:rPr lang="en-US" sz="2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6" charset="0"/>
                <a:cs typeface="Times New Roman" pitchFamily="16" charset="0"/>
              </a:rPr>
              <a:t> </a:t>
            </a:r>
            <a:r>
              <a:rPr lang="en-US" sz="2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6" charset="0"/>
                <a:cs typeface="Times New Roman" pitchFamily="16" charset="0"/>
              </a:rPr>
              <a:t>предметных</a:t>
            </a:r>
            <a:r>
              <a:rPr lang="en-US" sz="2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6" charset="0"/>
                <a:cs typeface="Times New Roman" pitchFamily="16" charset="0"/>
              </a:rPr>
              <a:t> </a:t>
            </a:r>
            <a:r>
              <a:rPr lang="en-US" sz="2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6" charset="0"/>
                <a:cs typeface="Times New Roman" pitchFamily="16" charset="0"/>
              </a:rPr>
              <a:t>результатов</a:t>
            </a:r>
            <a:r>
              <a:rPr lang="en-US" sz="2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6" charset="0"/>
                <a:cs typeface="Times New Roman" pitchFamily="16" charset="0"/>
              </a:rPr>
              <a:t> (</a:t>
            </a:r>
            <a:r>
              <a:rPr lang="en-US" sz="2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6" charset="0"/>
                <a:cs typeface="Times New Roman" pitchFamily="16" charset="0"/>
              </a:rPr>
              <a:t>прохождению</a:t>
            </a:r>
            <a:r>
              <a:rPr lang="en-US" sz="2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6" charset="0"/>
                <a:cs typeface="Times New Roman" pitchFamily="16" charset="0"/>
              </a:rPr>
              <a:t> </a:t>
            </a:r>
            <a:r>
              <a:rPr lang="en-US" sz="2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6" charset="0"/>
                <a:cs typeface="Times New Roman" pitchFamily="16" charset="0"/>
              </a:rPr>
              <a:t>программного</a:t>
            </a:r>
            <a:r>
              <a:rPr lang="en-US" sz="2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6" charset="0"/>
                <a:cs typeface="Times New Roman" pitchFamily="16" charset="0"/>
              </a:rPr>
              <a:t> </a:t>
            </a:r>
            <a:r>
              <a:rPr lang="en-US" sz="2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6" charset="0"/>
                <a:cs typeface="Times New Roman" pitchFamily="16" charset="0"/>
              </a:rPr>
              <a:t>материала</a:t>
            </a:r>
            <a:r>
              <a:rPr lang="en-US" sz="2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6" charset="0"/>
                <a:cs typeface="Times New Roman" pitchFamily="16" charset="0"/>
              </a:rPr>
              <a:t>).</a:t>
            </a:r>
          </a:p>
          <a:p>
            <a:pPr marL="251986" indent="-338138" defTabSz="1007943" eaLnBrk="1" fontAlgn="auto" hangingPunct="1">
              <a:spcAft>
                <a:spcPct val="0"/>
              </a:spcAft>
              <a:buClrTx/>
              <a:buFontTx/>
              <a:buNone/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  <a:defRPr/>
            </a:pPr>
            <a:endParaRPr lang="en-US" sz="2200" dirty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6" charset="0"/>
              <a:cs typeface="Times New Roman" pitchFamily="16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67800" cy="741908"/>
          </a:xfrm>
        </p:spPr>
        <p:txBody>
          <a:bodyPr/>
          <a:lstStyle/>
          <a:p>
            <a:pPr marL="352780" indent="-352780" algn="ctr" defTabSz="1007943" eaLnBrk="1" fontAlgn="auto" hangingPunct="1">
              <a:spcAft>
                <a:spcPts val="0"/>
              </a:spcAft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2800" dirty="0" err="1"/>
              <a:t>Рекомендации</a:t>
            </a:r>
            <a:r>
              <a:rPr lang="en-US" sz="2800" dirty="0"/>
              <a:t>:</a:t>
            </a:r>
          </a:p>
        </p:txBody>
      </p:sp>
      <p:sp>
        <p:nvSpPr>
          <p:cNvPr id="16387" name="Rectangle 2"/>
          <p:cNvSpPr>
            <a:spLocks noGrp="1" noChangeArrowheads="1"/>
          </p:cNvSpPr>
          <p:nvPr>
            <p:ph sz="quarter" idx="13"/>
          </p:nvPr>
        </p:nvSpPr>
        <p:spPr>
          <a:xfrm>
            <a:off x="503238" y="1331913"/>
            <a:ext cx="9067800" cy="5688012"/>
          </a:xfrm>
        </p:spPr>
        <p:txBody>
          <a:bodyPr/>
          <a:lstStyle/>
          <a:p>
            <a:pPr indent="-338138" eaLnBrk="1" hangingPunct="1">
              <a:buClrTx/>
              <a:buFontTx/>
              <a:buNone/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altLang="ru-RU" smtClean="0">
                <a:latin typeface="Times New Roman" pitchFamily="16" charset="0"/>
              </a:rPr>
              <a:t>1. Учесть проблемы, возникшие в ходе проведения процедуры оценки качества начального общего образования в пилотных школах Забайкальского края.</a:t>
            </a:r>
          </a:p>
          <a:p>
            <a:pPr indent="-338138" eaLnBrk="1" hangingPunct="1">
              <a:buClrTx/>
              <a:buFontTx/>
              <a:buNone/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altLang="ru-RU" smtClean="0">
                <a:latin typeface="Times New Roman" pitchFamily="16" charset="0"/>
              </a:rPr>
              <a:t>2. Использовать материалы мониторинга для организации методической работы в районных методических объединениях педагогов.</a:t>
            </a:r>
          </a:p>
          <a:p>
            <a:pPr indent="-338138" eaLnBrk="1" hangingPunct="1">
              <a:buClrTx/>
              <a:buFontTx/>
              <a:buNone/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altLang="ru-RU" smtClean="0">
                <a:latin typeface="Times New Roman" pitchFamily="16" charset="0"/>
                <a:cs typeface="Times New Roman" pitchFamily="16" charset="0"/>
              </a:rPr>
              <a:t>3. Результаты проверочных работ довести до сведения  администрации школ, учителей  начальной школы и предметников, работающих с пятиклассниками (бывшими четвероклассниками).   </a:t>
            </a:r>
          </a:p>
          <a:p>
            <a:pPr indent="-338138" eaLnBrk="1" hangingPunct="1">
              <a:buClrTx/>
              <a:buFontTx/>
              <a:buNone/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altLang="ru-RU" smtClean="0">
                <a:latin typeface="Times New Roman" pitchFamily="16" charset="0"/>
              </a:rPr>
              <a:t>4. Популяризировать и поддерживать опыт педагогов, использующих в работе с младшими школьниками проектные и исследовательские технологии, новые подходы к оцениванию достижений учащихся.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Равнобедренный треугольник 2"/>
          <p:cNvSpPr/>
          <p:nvPr/>
        </p:nvSpPr>
        <p:spPr>
          <a:xfrm>
            <a:off x="1652588" y="2119313"/>
            <a:ext cx="3197225" cy="3457575"/>
          </a:xfrm>
          <a:prstGeom prst="triangle">
            <a:avLst/>
          </a:prstGeom>
          <a:solidFill>
            <a:srgbClr val="FFC000">
              <a:alpha val="55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171" name="AutoShape 1"/>
          <p:cNvSpPr>
            <a:spLocks noChangeArrowheads="1"/>
          </p:cNvSpPr>
          <p:nvPr/>
        </p:nvSpPr>
        <p:spPr bwMode="auto">
          <a:xfrm>
            <a:off x="2722563" y="1612900"/>
            <a:ext cx="2827337" cy="4056063"/>
          </a:xfrm>
          <a:custGeom>
            <a:avLst/>
            <a:gdLst>
              <a:gd name="T0" fmla="*/ 2827337 w 2827337"/>
              <a:gd name="T1" fmla="*/ 2028032 h 4056063"/>
              <a:gd name="T2" fmla="*/ 1413669 w 2827337"/>
              <a:gd name="T3" fmla="*/ 4056063 h 4056063"/>
              <a:gd name="T4" fmla="*/ 0 w 2827337"/>
              <a:gd name="T5" fmla="*/ 2028032 h 4056063"/>
              <a:gd name="T6" fmla="*/ 1413669 w 2827337"/>
              <a:gd name="T7" fmla="*/ 0 h 4056063"/>
              <a:gd name="T8" fmla="*/ 0 60000 65536"/>
              <a:gd name="T9" fmla="*/ 5898240 60000 65536"/>
              <a:gd name="T10" fmla="*/ 11796480 60000 65536"/>
              <a:gd name="T11" fmla="*/ 17694720 60000 65536"/>
              <a:gd name="T12" fmla="*/ 0 w 2827337"/>
              <a:gd name="T13" fmla="*/ 0 h 4056063"/>
              <a:gd name="T14" fmla="*/ 2827337 w 2827337"/>
              <a:gd name="T15" fmla="*/ 4056063 h 4056063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827337" h="4056063">
                <a:moveTo>
                  <a:pt x="0" y="11267"/>
                </a:moveTo>
                <a:lnTo>
                  <a:pt x="-3541" y="0"/>
                </a:lnTo>
                <a:lnTo>
                  <a:pt x="7856" y="11267"/>
                </a:lnTo>
                <a:lnTo>
                  <a:pt x="0" y="11267"/>
                </a:lnTo>
                <a:close/>
              </a:path>
            </a:pathLst>
          </a:custGeom>
          <a:solidFill>
            <a:srgbClr val="F0A22E"/>
          </a:solidFill>
          <a:ln w="25560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7172" name="AutoShape 2"/>
          <p:cNvSpPr>
            <a:spLocks noChangeArrowheads="1"/>
          </p:cNvSpPr>
          <p:nvPr/>
        </p:nvSpPr>
        <p:spPr bwMode="auto">
          <a:xfrm>
            <a:off x="2016125" y="2498725"/>
            <a:ext cx="2833688" cy="668338"/>
          </a:xfrm>
          <a:custGeom>
            <a:avLst/>
            <a:gdLst>
              <a:gd name="T0" fmla="*/ 4368221 w 1838325"/>
              <a:gd name="T1" fmla="*/ 334171 h 668337"/>
              <a:gd name="T2" fmla="*/ 2184111 w 1838325"/>
              <a:gd name="T3" fmla="*/ 668339 h 668337"/>
              <a:gd name="T4" fmla="*/ 0 w 1838325"/>
              <a:gd name="T5" fmla="*/ 334171 h 668337"/>
              <a:gd name="T6" fmla="*/ 2184111 w 1838325"/>
              <a:gd name="T7" fmla="*/ 0 h 668337"/>
              <a:gd name="T8" fmla="*/ 0 60000 65536"/>
              <a:gd name="T9" fmla="*/ 5898240 60000 65536"/>
              <a:gd name="T10" fmla="*/ 11796480 60000 65536"/>
              <a:gd name="T11" fmla="*/ 17694720 60000 65536"/>
              <a:gd name="T12" fmla="*/ 0 w 1838325"/>
              <a:gd name="T13" fmla="*/ 0 h 668337"/>
              <a:gd name="T14" fmla="*/ 1838325 w 1838325"/>
              <a:gd name="T15" fmla="*/ 668337 h 66833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838325" h="668337">
                <a:moveTo>
                  <a:pt x="0" y="1797"/>
                </a:moveTo>
                <a:lnTo>
                  <a:pt x="1797" y="1797"/>
                </a:lnTo>
                <a:lnTo>
                  <a:pt x="180" y="90"/>
                </a:lnTo>
                <a:lnTo>
                  <a:pt x="3309" y="0"/>
                </a:lnTo>
                <a:lnTo>
                  <a:pt x="1797" y="1797"/>
                </a:lnTo>
                <a:lnTo>
                  <a:pt x="270" y="90"/>
                </a:lnTo>
                <a:lnTo>
                  <a:pt x="5106" y="61"/>
                </a:lnTo>
                <a:lnTo>
                  <a:pt x="1797" y="1797"/>
                </a:lnTo>
                <a:lnTo>
                  <a:pt x="0" y="1797"/>
                </a:lnTo>
                <a:close/>
              </a:path>
            </a:pathLst>
          </a:custGeom>
          <a:solidFill>
            <a:srgbClr val="FFFFFF"/>
          </a:solidFill>
          <a:ln w="25560">
            <a:solidFill>
              <a:srgbClr val="F0A22E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5720" tIns="45000" rIns="45720" bIns="45000" anchor="ctr"/>
          <a:lstStyle>
            <a:lvl1pPr eaLnBrk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9pPr>
          </a:lstStyle>
          <a:p>
            <a:pPr algn="ctr" eaLnBrk="1">
              <a:lnSpc>
                <a:spcPct val="90000"/>
              </a:lnSpc>
              <a:buClrTx/>
              <a:buFontTx/>
              <a:buNone/>
            </a:pPr>
            <a:r>
              <a:rPr lang="en-US" altLang="ru-RU" sz="2000" b="1">
                <a:solidFill>
                  <a:srgbClr val="000000"/>
                </a:solidFill>
                <a:latin typeface="Times New Roman" pitchFamily="16" charset="0"/>
              </a:rPr>
              <a:t>ЛИЧНОСТНЫЙ</a:t>
            </a:r>
          </a:p>
        </p:txBody>
      </p:sp>
      <p:sp>
        <p:nvSpPr>
          <p:cNvPr id="7173" name="AutoShape 3"/>
          <p:cNvSpPr>
            <a:spLocks noChangeArrowheads="1"/>
          </p:cNvSpPr>
          <p:nvPr/>
        </p:nvSpPr>
        <p:spPr bwMode="auto">
          <a:xfrm>
            <a:off x="2016125" y="3494088"/>
            <a:ext cx="3670300" cy="668337"/>
          </a:xfrm>
          <a:custGeom>
            <a:avLst/>
            <a:gdLst>
              <a:gd name="T0" fmla="*/ 5319281 w 2532607"/>
              <a:gd name="T1" fmla="*/ 334169 h 668337"/>
              <a:gd name="T2" fmla="*/ 2659641 w 2532607"/>
              <a:gd name="T3" fmla="*/ 668337 h 668337"/>
              <a:gd name="T4" fmla="*/ 0 w 2532607"/>
              <a:gd name="T5" fmla="*/ 334169 h 668337"/>
              <a:gd name="T6" fmla="*/ 2659641 w 2532607"/>
              <a:gd name="T7" fmla="*/ 0 h 668337"/>
              <a:gd name="T8" fmla="*/ 0 60000 65536"/>
              <a:gd name="T9" fmla="*/ 5898240 60000 65536"/>
              <a:gd name="T10" fmla="*/ 11796480 60000 65536"/>
              <a:gd name="T11" fmla="*/ 17694720 60000 65536"/>
              <a:gd name="T12" fmla="*/ 0 w 2532607"/>
              <a:gd name="T13" fmla="*/ 0 h 668337"/>
              <a:gd name="T14" fmla="*/ 2532607 w 2532607"/>
              <a:gd name="T15" fmla="*/ 668337 h 66833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532607" h="668337">
                <a:moveTo>
                  <a:pt x="0" y="1797"/>
                </a:moveTo>
                <a:lnTo>
                  <a:pt x="1797" y="1797"/>
                </a:lnTo>
                <a:lnTo>
                  <a:pt x="180" y="90"/>
                </a:lnTo>
                <a:lnTo>
                  <a:pt x="3309" y="0"/>
                </a:lnTo>
                <a:lnTo>
                  <a:pt x="1797" y="1797"/>
                </a:lnTo>
                <a:lnTo>
                  <a:pt x="270" y="90"/>
                </a:lnTo>
                <a:lnTo>
                  <a:pt x="5106" y="61"/>
                </a:lnTo>
                <a:lnTo>
                  <a:pt x="1797" y="1797"/>
                </a:lnTo>
                <a:lnTo>
                  <a:pt x="0" y="1797"/>
                </a:lnTo>
                <a:close/>
              </a:path>
            </a:pathLst>
          </a:custGeom>
          <a:solidFill>
            <a:srgbClr val="FFFFFF"/>
          </a:solidFill>
          <a:ln w="25560">
            <a:solidFill>
              <a:srgbClr val="F0A22E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5720" tIns="45000" rIns="45720" bIns="45000" anchor="ctr"/>
          <a:lstStyle>
            <a:lvl1pPr eaLnBrk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9pPr>
          </a:lstStyle>
          <a:p>
            <a:pPr algn="ctr" eaLnBrk="1">
              <a:lnSpc>
                <a:spcPct val="90000"/>
              </a:lnSpc>
              <a:buClrTx/>
              <a:buFontTx/>
              <a:buNone/>
            </a:pPr>
            <a:r>
              <a:rPr lang="en-US" altLang="ru-RU" sz="2200" b="1">
                <a:solidFill>
                  <a:srgbClr val="000000"/>
                </a:solidFill>
                <a:latin typeface="Times New Roman" pitchFamily="16" charset="0"/>
              </a:rPr>
              <a:t>МЕТАПРЕДМЕТНЫЙ</a:t>
            </a:r>
          </a:p>
        </p:txBody>
      </p:sp>
      <p:sp>
        <p:nvSpPr>
          <p:cNvPr id="7174" name="AutoShape 4"/>
          <p:cNvSpPr>
            <a:spLocks noChangeArrowheads="1"/>
          </p:cNvSpPr>
          <p:nvPr/>
        </p:nvSpPr>
        <p:spPr bwMode="auto">
          <a:xfrm>
            <a:off x="2016125" y="4554538"/>
            <a:ext cx="2855913" cy="668337"/>
          </a:xfrm>
          <a:custGeom>
            <a:avLst/>
            <a:gdLst>
              <a:gd name="T0" fmla="*/ 4437009 w 1838325"/>
              <a:gd name="T1" fmla="*/ 334169 h 668338"/>
              <a:gd name="T2" fmla="*/ 2218506 w 1838325"/>
              <a:gd name="T3" fmla="*/ 668336 h 668338"/>
              <a:gd name="T4" fmla="*/ 0 w 1838325"/>
              <a:gd name="T5" fmla="*/ 334169 h 668338"/>
              <a:gd name="T6" fmla="*/ 2218506 w 1838325"/>
              <a:gd name="T7" fmla="*/ 0 h 668338"/>
              <a:gd name="T8" fmla="*/ 0 60000 65536"/>
              <a:gd name="T9" fmla="*/ 5898240 60000 65536"/>
              <a:gd name="T10" fmla="*/ 11796480 60000 65536"/>
              <a:gd name="T11" fmla="*/ 17694720 60000 65536"/>
              <a:gd name="T12" fmla="*/ 0 w 1838325"/>
              <a:gd name="T13" fmla="*/ 0 h 668338"/>
              <a:gd name="T14" fmla="*/ 1838325 w 1838325"/>
              <a:gd name="T15" fmla="*/ 668338 h 66833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838325" h="668338">
                <a:moveTo>
                  <a:pt x="0" y="1797"/>
                </a:moveTo>
                <a:lnTo>
                  <a:pt x="1797" y="1797"/>
                </a:lnTo>
                <a:lnTo>
                  <a:pt x="180" y="90"/>
                </a:lnTo>
                <a:lnTo>
                  <a:pt x="3309" y="0"/>
                </a:lnTo>
                <a:lnTo>
                  <a:pt x="1797" y="1797"/>
                </a:lnTo>
                <a:lnTo>
                  <a:pt x="270" y="90"/>
                </a:lnTo>
                <a:lnTo>
                  <a:pt x="5106" y="61"/>
                </a:lnTo>
                <a:lnTo>
                  <a:pt x="1797" y="1797"/>
                </a:lnTo>
                <a:lnTo>
                  <a:pt x="0" y="1797"/>
                </a:lnTo>
                <a:close/>
              </a:path>
            </a:pathLst>
          </a:custGeom>
          <a:solidFill>
            <a:srgbClr val="FFFFFF"/>
          </a:solidFill>
          <a:ln w="25560">
            <a:solidFill>
              <a:srgbClr val="F0A22E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5720" tIns="45000" rIns="45720" bIns="45000" anchor="ctr"/>
          <a:lstStyle>
            <a:lvl1pPr eaLnBrk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9pPr>
          </a:lstStyle>
          <a:p>
            <a:pPr algn="ctr" eaLnBrk="1">
              <a:lnSpc>
                <a:spcPct val="90000"/>
              </a:lnSpc>
              <a:buClrTx/>
              <a:buFontTx/>
              <a:buNone/>
            </a:pPr>
            <a:r>
              <a:rPr lang="en-US" altLang="ru-RU" sz="2200" b="1">
                <a:solidFill>
                  <a:srgbClr val="000000"/>
                </a:solidFill>
                <a:latin typeface="Times New Roman" pitchFamily="16" charset="0"/>
              </a:rPr>
              <a:t>ПРЕДМЕТНЫЙ</a:t>
            </a:r>
          </a:p>
        </p:txBody>
      </p:sp>
      <p:sp>
        <p:nvSpPr>
          <p:cNvPr id="7175" name="Text Box 5"/>
          <p:cNvSpPr txBox="1">
            <a:spLocks noChangeArrowheads="1"/>
          </p:cNvSpPr>
          <p:nvPr/>
        </p:nvSpPr>
        <p:spPr bwMode="auto">
          <a:xfrm>
            <a:off x="1554163" y="250825"/>
            <a:ext cx="7680325" cy="652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 eaLnBrk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9pPr>
          </a:lstStyle>
          <a:p>
            <a:pPr algn="ctr" eaLnBrk="1">
              <a:lnSpc>
                <a:spcPct val="105000"/>
              </a:lnSpc>
              <a:buClrTx/>
              <a:buFontTx/>
              <a:buNone/>
            </a:pPr>
            <a:r>
              <a:rPr lang="en-US" altLang="ru-RU" sz="3200">
                <a:solidFill>
                  <a:srgbClr val="4E3B30"/>
                </a:solidFill>
                <a:latin typeface="Franklin Gothic Medium" charset="0"/>
              </a:rPr>
              <a:t>Т</a:t>
            </a:r>
            <a:r>
              <a:rPr lang="en-US" altLang="ru-RU" sz="3200">
                <a:solidFill>
                  <a:srgbClr val="4E3B30"/>
                </a:solidFill>
                <a:latin typeface="Times New Roman" pitchFamily="16" charset="0"/>
              </a:rPr>
              <a:t>ребования к результатам освоения ООП</a:t>
            </a:r>
            <a:endParaRPr lang="ru-RU" altLang="ru-RU" sz="3200">
              <a:solidFill>
                <a:srgbClr val="4E3B30"/>
              </a:solidFill>
              <a:latin typeface="Times New Roman" pitchFamily="16" charset="0"/>
            </a:endParaRPr>
          </a:p>
          <a:p>
            <a:pPr algn="ctr" eaLnBrk="1">
              <a:lnSpc>
                <a:spcPct val="105000"/>
              </a:lnSpc>
              <a:buClrTx/>
              <a:buFontTx/>
              <a:buNone/>
            </a:pPr>
            <a:r>
              <a:rPr lang="ru-RU" altLang="ru-RU" sz="2400">
                <a:solidFill>
                  <a:srgbClr val="4E3B30"/>
                </a:solidFill>
                <a:latin typeface="Times New Roman" pitchFamily="16" charset="0"/>
              </a:rPr>
              <a:t>Федеральный государственный образовательный стандарт</a:t>
            </a:r>
            <a:endParaRPr lang="en-US" altLang="ru-RU" sz="2400">
              <a:solidFill>
                <a:srgbClr val="4E3B30"/>
              </a:solidFill>
              <a:latin typeface="Times New Roman" pitchFamily="16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"/>
          <p:cNvSpPr>
            <a:spLocks noGrp="1" noChangeArrowheads="1"/>
          </p:cNvSpPr>
          <p:nvPr>
            <p:ph sz="quarter" idx="13"/>
          </p:nvPr>
        </p:nvSpPr>
        <p:spPr>
          <a:xfrm>
            <a:off x="431800" y="684213"/>
            <a:ext cx="9070975" cy="6264275"/>
          </a:xfrm>
        </p:spPr>
        <p:txBody>
          <a:bodyPr tIns="20160"/>
          <a:lstStyle/>
          <a:p>
            <a:pPr marL="431800" indent="-317500" eaLnBrk="1" hangingPunct="1">
              <a:lnSpc>
                <a:spcPct val="95000"/>
              </a:lnSpc>
              <a:spcAft>
                <a:spcPts val="1425"/>
              </a:spcAft>
              <a:buClrTx/>
              <a:buSzPct val="45000"/>
              <a:buFontTx/>
              <a:buNone/>
              <a:tabLst>
                <a:tab pos="431800" algn="l"/>
                <a:tab pos="544513" algn="l"/>
                <a:tab pos="1001713" algn="l"/>
                <a:tab pos="1458913" algn="l"/>
                <a:tab pos="1916113" algn="l"/>
                <a:tab pos="2373313" algn="l"/>
                <a:tab pos="2830513" algn="l"/>
                <a:tab pos="3287713" algn="l"/>
                <a:tab pos="3744913" algn="l"/>
                <a:tab pos="4202113" algn="l"/>
                <a:tab pos="4659313" algn="l"/>
                <a:tab pos="5116513" algn="l"/>
                <a:tab pos="5573713" algn="l"/>
                <a:tab pos="6030913" algn="l"/>
                <a:tab pos="6488113" algn="l"/>
                <a:tab pos="6945313" algn="l"/>
                <a:tab pos="7402513" algn="l"/>
                <a:tab pos="7859713" algn="l"/>
                <a:tab pos="8316913" algn="l"/>
                <a:tab pos="8774113" algn="l"/>
                <a:tab pos="9231313" algn="l"/>
              </a:tabLst>
            </a:pPr>
            <a:r>
              <a:rPr lang="en-US" altLang="ru-RU" sz="3200" smtClean="0">
                <a:latin typeface="Times New Roman" pitchFamily="16" charset="0"/>
              </a:rPr>
              <a:t>Проект “Оценка качества начального общего образования”</a:t>
            </a:r>
          </a:p>
          <a:p>
            <a:pPr marL="431800" indent="-317500" eaLnBrk="1" hangingPunct="1">
              <a:lnSpc>
                <a:spcPct val="95000"/>
              </a:lnSpc>
              <a:spcAft>
                <a:spcPts val="1425"/>
              </a:spcAft>
              <a:buClrTx/>
              <a:buSzPct val="45000"/>
              <a:buFontTx/>
              <a:buNone/>
              <a:tabLst>
                <a:tab pos="431800" algn="l"/>
                <a:tab pos="544513" algn="l"/>
                <a:tab pos="1001713" algn="l"/>
                <a:tab pos="1458913" algn="l"/>
                <a:tab pos="1916113" algn="l"/>
                <a:tab pos="2373313" algn="l"/>
                <a:tab pos="2830513" algn="l"/>
                <a:tab pos="3287713" algn="l"/>
                <a:tab pos="3744913" algn="l"/>
                <a:tab pos="4202113" algn="l"/>
                <a:tab pos="4659313" algn="l"/>
                <a:tab pos="5116513" algn="l"/>
                <a:tab pos="5573713" algn="l"/>
                <a:tab pos="6030913" algn="l"/>
                <a:tab pos="6488113" algn="l"/>
                <a:tab pos="6945313" algn="l"/>
                <a:tab pos="7402513" algn="l"/>
                <a:tab pos="7859713" algn="l"/>
                <a:tab pos="8316913" algn="l"/>
                <a:tab pos="8774113" algn="l"/>
                <a:tab pos="9231313" algn="l"/>
              </a:tabLst>
            </a:pPr>
            <a:r>
              <a:rPr lang="en-US" altLang="ru-RU" sz="2000" smtClean="0">
                <a:latin typeface="Times New Roman" pitchFamily="16" charset="0"/>
              </a:rPr>
              <a:t>Центр оценки качества образования и методов обучения РАО</a:t>
            </a:r>
          </a:p>
          <a:p>
            <a:pPr marL="431800" indent="-317500" eaLnBrk="1" hangingPunct="1">
              <a:lnSpc>
                <a:spcPct val="95000"/>
              </a:lnSpc>
              <a:spcAft>
                <a:spcPts val="1425"/>
              </a:spcAft>
              <a:buClrTx/>
              <a:buSzPct val="45000"/>
              <a:buFontTx/>
              <a:buNone/>
              <a:tabLst>
                <a:tab pos="431800" algn="l"/>
                <a:tab pos="544513" algn="l"/>
                <a:tab pos="1001713" algn="l"/>
                <a:tab pos="1458913" algn="l"/>
                <a:tab pos="1916113" algn="l"/>
                <a:tab pos="2373313" algn="l"/>
                <a:tab pos="2830513" algn="l"/>
                <a:tab pos="3287713" algn="l"/>
                <a:tab pos="3744913" algn="l"/>
                <a:tab pos="4202113" algn="l"/>
                <a:tab pos="4659313" algn="l"/>
                <a:tab pos="5116513" algn="l"/>
                <a:tab pos="5573713" algn="l"/>
                <a:tab pos="6030913" algn="l"/>
                <a:tab pos="6488113" algn="l"/>
                <a:tab pos="6945313" algn="l"/>
                <a:tab pos="7402513" algn="l"/>
                <a:tab pos="7859713" algn="l"/>
                <a:tab pos="8316913" algn="l"/>
                <a:tab pos="8774113" algn="l"/>
                <a:tab pos="9231313" algn="l"/>
              </a:tabLst>
            </a:pPr>
            <a:r>
              <a:rPr lang="en-US" altLang="ru-RU" sz="2000" smtClean="0">
                <a:latin typeface="Times New Roman" pitchFamily="16" charset="0"/>
              </a:rPr>
              <a:t>руководитель Ковалева Галина Сергеевна</a:t>
            </a:r>
          </a:p>
          <a:p>
            <a:pPr marL="431800" indent="-317500" eaLnBrk="1" hangingPunct="1">
              <a:lnSpc>
                <a:spcPct val="95000"/>
              </a:lnSpc>
              <a:spcAft>
                <a:spcPts val="1425"/>
              </a:spcAft>
              <a:buClrTx/>
              <a:buSzPct val="45000"/>
              <a:buFontTx/>
              <a:buNone/>
              <a:tabLst>
                <a:tab pos="431800" algn="l"/>
                <a:tab pos="544513" algn="l"/>
                <a:tab pos="1001713" algn="l"/>
                <a:tab pos="1458913" algn="l"/>
                <a:tab pos="1916113" algn="l"/>
                <a:tab pos="2373313" algn="l"/>
                <a:tab pos="2830513" algn="l"/>
                <a:tab pos="3287713" algn="l"/>
                <a:tab pos="3744913" algn="l"/>
                <a:tab pos="4202113" algn="l"/>
                <a:tab pos="4659313" algn="l"/>
                <a:tab pos="5116513" algn="l"/>
                <a:tab pos="5573713" algn="l"/>
                <a:tab pos="6030913" algn="l"/>
                <a:tab pos="6488113" algn="l"/>
                <a:tab pos="6945313" algn="l"/>
                <a:tab pos="7402513" algn="l"/>
                <a:tab pos="7859713" algn="l"/>
                <a:tab pos="8316913" algn="l"/>
                <a:tab pos="8774113" algn="l"/>
                <a:tab pos="9231313" algn="l"/>
              </a:tabLst>
            </a:pPr>
            <a:endParaRPr lang="en-US" altLang="ru-RU" sz="1800" smtClean="0">
              <a:latin typeface="Times New Roman" pitchFamily="16" charset="0"/>
            </a:endParaRPr>
          </a:p>
          <a:p>
            <a:pPr marL="431800" indent="-317500" eaLnBrk="1" hangingPunct="1">
              <a:lnSpc>
                <a:spcPct val="95000"/>
              </a:lnSpc>
              <a:spcAft>
                <a:spcPts val="1425"/>
              </a:spcAft>
              <a:buClrTx/>
              <a:buSzPct val="45000"/>
              <a:buFontTx/>
              <a:buNone/>
              <a:tabLst>
                <a:tab pos="431800" algn="l"/>
                <a:tab pos="544513" algn="l"/>
                <a:tab pos="1001713" algn="l"/>
                <a:tab pos="1458913" algn="l"/>
                <a:tab pos="1916113" algn="l"/>
                <a:tab pos="2373313" algn="l"/>
                <a:tab pos="2830513" algn="l"/>
                <a:tab pos="3287713" algn="l"/>
                <a:tab pos="3744913" algn="l"/>
                <a:tab pos="4202113" algn="l"/>
                <a:tab pos="4659313" algn="l"/>
                <a:tab pos="5116513" algn="l"/>
                <a:tab pos="5573713" algn="l"/>
                <a:tab pos="6030913" algn="l"/>
                <a:tab pos="6488113" algn="l"/>
                <a:tab pos="6945313" algn="l"/>
                <a:tab pos="7402513" algn="l"/>
                <a:tab pos="7859713" algn="l"/>
                <a:tab pos="8316913" algn="l"/>
                <a:tab pos="8774113" algn="l"/>
                <a:tab pos="9231313" algn="l"/>
              </a:tabLst>
            </a:pPr>
            <a:r>
              <a:rPr lang="ru-RU" altLang="ru-RU" sz="1800" smtClean="0">
                <a:latin typeface="Times New Roman" pitchFamily="16" charset="0"/>
              </a:rPr>
              <a:t>А</a:t>
            </a:r>
            <a:r>
              <a:rPr lang="en-US" altLang="ru-RU" sz="1800" smtClean="0">
                <a:latin typeface="Times New Roman" pitchFamily="16" charset="0"/>
              </a:rPr>
              <a:t>прель 2014г</a:t>
            </a:r>
            <a:r>
              <a:rPr lang="ru-RU" altLang="ru-RU" sz="1800" smtClean="0">
                <a:latin typeface="Times New Roman" pitchFamily="16" charset="0"/>
              </a:rPr>
              <a:t> </a:t>
            </a:r>
            <a:r>
              <a:rPr lang="en-US" altLang="ru-RU" sz="1800" smtClean="0">
                <a:latin typeface="Times New Roman" pitchFamily="16" charset="0"/>
              </a:rPr>
              <a:t>.(пр</a:t>
            </a:r>
            <a:r>
              <a:rPr lang="ru-RU" altLang="ru-RU" sz="1800" smtClean="0">
                <a:latin typeface="Times New Roman" pitchFamily="16" charset="0"/>
              </a:rPr>
              <a:t>и</a:t>
            </a:r>
            <a:r>
              <a:rPr lang="en-US" altLang="ru-RU" sz="1800" smtClean="0">
                <a:latin typeface="Times New Roman" pitchFamily="16" charset="0"/>
              </a:rPr>
              <a:t>няли участие</a:t>
            </a:r>
            <a:r>
              <a:rPr lang="ru-RU" altLang="ru-RU" sz="1800" smtClean="0">
                <a:latin typeface="Times New Roman" pitchFamily="16" charset="0"/>
              </a:rPr>
              <a:t> Алтайский край, Вологотская область, Ивановская область,  Новосибирская область, Смоленская область, Тамбовская область, Тверская область,  Забайкальский край, г.Москва)</a:t>
            </a:r>
            <a:endParaRPr lang="en-US" altLang="ru-RU" sz="1800" smtClean="0">
              <a:latin typeface="Times New Roman" pitchFamily="16" charset="0"/>
            </a:endParaRPr>
          </a:p>
          <a:p>
            <a:pPr marL="431800" indent="-317500" eaLnBrk="1" hangingPunct="1">
              <a:lnSpc>
                <a:spcPct val="95000"/>
              </a:lnSpc>
              <a:spcAft>
                <a:spcPts val="1425"/>
              </a:spcAft>
              <a:buClrTx/>
              <a:buSzPct val="45000"/>
              <a:buFontTx/>
              <a:buNone/>
              <a:tabLst>
                <a:tab pos="431800" algn="l"/>
                <a:tab pos="544513" algn="l"/>
                <a:tab pos="1001713" algn="l"/>
                <a:tab pos="1458913" algn="l"/>
                <a:tab pos="1916113" algn="l"/>
                <a:tab pos="2373313" algn="l"/>
                <a:tab pos="2830513" algn="l"/>
                <a:tab pos="3287713" algn="l"/>
                <a:tab pos="3744913" algn="l"/>
                <a:tab pos="4202113" algn="l"/>
                <a:tab pos="4659313" algn="l"/>
                <a:tab pos="5116513" algn="l"/>
                <a:tab pos="5573713" algn="l"/>
                <a:tab pos="6030913" algn="l"/>
                <a:tab pos="6488113" algn="l"/>
                <a:tab pos="6945313" algn="l"/>
                <a:tab pos="7402513" algn="l"/>
                <a:tab pos="7859713" algn="l"/>
                <a:tab pos="8316913" algn="l"/>
                <a:tab pos="8774113" algn="l"/>
                <a:tab pos="9231313" algn="l"/>
              </a:tabLst>
            </a:pPr>
            <a:r>
              <a:rPr lang="en-US" altLang="ru-RU" sz="1800" smtClean="0">
                <a:latin typeface="Times New Roman" pitchFamily="16" charset="0"/>
              </a:rPr>
              <a:t>     Приказ Министерства образования, науки и молодежной политики Забайкальского края от17 апреля 2014г. № 365 “О проведении мониторинга “Оценка качества начального образования  в экспериментальных школах завершающих реализацию ФГОС в начальной школе в 2014г.”</a:t>
            </a:r>
          </a:p>
          <a:p>
            <a:pPr marL="431800" indent="-317500" eaLnBrk="1" hangingPunct="1">
              <a:lnSpc>
                <a:spcPct val="95000"/>
              </a:lnSpc>
              <a:spcAft>
                <a:spcPts val="1425"/>
              </a:spcAft>
              <a:buClrTx/>
              <a:buSzPct val="45000"/>
              <a:buFontTx/>
              <a:buNone/>
              <a:tabLst>
                <a:tab pos="431800" algn="l"/>
                <a:tab pos="544513" algn="l"/>
                <a:tab pos="1001713" algn="l"/>
                <a:tab pos="1458913" algn="l"/>
                <a:tab pos="1916113" algn="l"/>
                <a:tab pos="2373313" algn="l"/>
                <a:tab pos="2830513" algn="l"/>
                <a:tab pos="3287713" algn="l"/>
                <a:tab pos="3744913" algn="l"/>
                <a:tab pos="4202113" algn="l"/>
                <a:tab pos="4659313" algn="l"/>
                <a:tab pos="5116513" algn="l"/>
                <a:tab pos="5573713" algn="l"/>
                <a:tab pos="6030913" algn="l"/>
                <a:tab pos="6488113" algn="l"/>
                <a:tab pos="6945313" algn="l"/>
                <a:tab pos="7402513" algn="l"/>
                <a:tab pos="7859713" algn="l"/>
                <a:tab pos="8316913" algn="l"/>
                <a:tab pos="8774113" algn="l"/>
                <a:tab pos="9231313" algn="l"/>
              </a:tabLst>
            </a:pPr>
            <a:r>
              <a:rPr lang="ru-RU" altLang="ru-RU" sz="1800" smtClean="0">
                <a:latin typeface="Times New Roman" pitchFamily="16" charset="0"/>
              </a:rPr>
              <a:t>        </a:t>
            </a:r>
            <a:r>
              <a:rPr lang="en-US" altLang="ru-RU" sz="1800" smtClean="0">
                <a:latin typeface="Times New Roman" pitchFamily="16" charset="0"/>
              </a:rPr>
              <a:t>определено 50 образовательных организаций – оплачено 300 000 рублей</a:t>
            </a:r>
          </a:p>
          <a:p>
            <a:pPr marL="431800" indent="-317500" eaLnBrk="1" hangingPunct="1">
              <a:lnSpc>
                <a:spcPct val="95000"/>
              </a:lnSpc>
              <a:spcAft>
                <a:spcPts val="1425"/>
              </a:spcAft>
              <a:buClrTx/>
              <a:buSzPct val="45000"/>
              <a:buFontTx/>
              <a:buNone/>
              <a:tabLst>
                <a:tab pos="431800" algn="l"/>
                <a:tab pos="544513" algn="l"/>
                <a:tab pos="1001713" algn="l"/>
                <a:tab pos="1458913" algn="l"/>
                <a:tab pos="1916113" algn="l"/>
                <a:tab pos="2373313" algn="l"/>
                <a:tab pos="2830513" algn="l"/>
                <a:tab pos="3287713" algn="l"/>
                <a:tab pos="3744913" algn="l"/>
                <a:tab pos="4202113" algn="l"/>
                <a:tab pos="4659313" algn="l"/>
                <a:tab pos="5116513" algn="l"/>
                <a:tab pos="5573713" algn="l"/>
                <a:tab pos="6030913" algn="l"/>
                <a:tab pos="6488113" algn="l"/>
                <a:tab pos="6945313" algn="l"/>
                <a:tab pos="7402513" algn="l"/>
                <a:tab pos="7859713" algn="l"/>
                <a:tab pos="8316913" algn="l"/>
                <a:tab pos="8774113" algn="l"/>
                <a:tab pos="9231313" algn="l"/>
              </a:tabLst>
            </a:pPr>
            <a:r>
              <a:rPr lang="ru-RU" altLang="ru-RU" sz="1800" smtClean="0">
                <a:latin typeface="Times New Roman" pitchFamily="16" charset="0"/>
              </a:rPr>
              <a:t>         </a:t>
            </a:r>
            <a:r>
              <a:rPr lang="en-US" altLang="ru-RU" sz="1800" smtClean="0">
                <a:latin typeface="Times New Roman" pitchFamily="16" charset="0"/>
              </a:rPr>
              <a:t>не участвовали школы Калганского, Нерчинского, Каларского районов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"/>
          <p:cNvSpPr>
            <a:spLocks noGrp="1" noChangeArrowheads="1"/>
          </p:cNvSpPr>
          <p:nvPr>
            <p:ph sz="quarter" idx="13"/>
          </p:nvPr>
        </p:nvSpPr>
        <p:spPr>
          <a:xfrm>
            <a:off x="576263" y="395288"/>
            <a:ext cx="9070975" cy="4384675"/>
          </a:xfrm>
        </p:spPr>
        <p:txBody>
          <a:bodyPr tIns="28080"/>
          <a:lstStyle/>
          <a:p>
            <a:pPr algn="just" eaLnBrk="1" hangingPunct="1">
              <a:spcAft>
                <a:spcPts val="1425"/>
              </a:spcAft>
              <a:buClrTx/>
              <a:buFontTx/>
              <a:buNone/>
              <a:tabLst>
                <a:tab pos="0" algn="l"/>
                <a:tab pos="112713" algn="l"/>
                <a:tab pos="569913" algn="l"/>
                <a:tab pos="1027113" algn="l"/>
                <a:tab pos="1484313" algn="l"/>
                <a:tab pos="1941513" algn="l"/>
                <a:tab pos="2398713" algn="l"/>
                <a:tab pos="2855913" algn="l"/>
                <a:tab pos="3313113" algn="l"/>
                <a:tab pos="3770313" algn="l"/>
                <a:tab pos="4227513" algn="l"/>
                <a:tab pos="4684713" algn="l"/>
                <a:tab pos="5141913" algn="l"/>
                <a:tab pos="5599113" algn="l"/>
                <a:tab pos="6056313" algn="l"/>
                <a:tab pos="6513513" algn="l"/>
                <a:tab pos="6970713" algn="l"/>
                <a:tab pos="7427913" algn="l"/>
                <a:tab pos="7885113" algn="l"/>
                <a:tab pos="8342313" algn="l"/>
                <a:tab pos="8799513" algn="l"/>
              </a:tabLst>
            </a:pPr>
            <a:r>
              <a:rPr lang="en-US" altLang="ru-RU" sz="2600" smtClean="0">
                <a:latin typeface="Times New Roman" pitchFamily="16" charset="0"/>
              </a:rPr>
              <a:t>Цель проведения проверочных работ:</a:t>
            </a:r>
          </a:p>
          <a:p>
            <a:pPr algn="just" eaLnBrk="1" hangingPunct="1">
              <a:spcAft>
                <a:spcPts val="1425"/>
              </a:spcAft>
              <a:buClrTx/>
              <a:buFontTx/>
              <a:buNone/>
              <a:tabLst>
                <a:tab pos="0" algn="l"/>
                <a:tab pos="112713" algn="l"/>
                <a:tab pos="569913" algn="l"/>
                <a:tab pos="1027113" algn="l"/>
                <a:tab pos="1484313" algn="l"/>
                <a:tab pos="1941513" algn="l"/>
                <a:tab pos="2398713" algn="l"/>
                <a:tab pos="2855913" algn="l"/>
                <a:tab pos="3313113" algn="l"/>
                <a:tab pos="3770313" algn="l"/>
                <a:tab pos="4227513" algn="l"/>
                <a:tab pos="4684713" algn="l"/>
                <a:tab pos="5141913" algn="l"/>
                <a:tab pos="5599113" algn="l"/>
                <a:tab pos="6056313" algn="l"/>
                <a:tab pos="6513513" algn="l"/>
                <a:tab pos="6970713" algn="l"/>
                <a:tab pos="7427913" algn="l"/>
                <a:tab pos="7885113" algn="l"/>
                <a:tab pos="8342313" algn="l"/>
                <a:tab pos="8799513" algn="l"/>
              </a:tabLst>
            </a:pPr>
            <a:r>
              <a:rPr lang="en-US" altLang="ru-RU" sz="2600" smtClean="0">
                <a:latin typeface="Times New Roman" pitchFamily="16" charset="0"/>
              </a:rPr>
              <a:t>- апробировать процедуру проверки  результатов освоения ООП;</a:t>
            </a:r>
          </a:p>
          <a:p>
            <a:pPr algn="just" eaLnBrk="1" hangingPunct="1">
              <a:spcAft>
                <a:spcPts val="1425"/>
              </a:spcAft>
              <a:buClrTx/>
              <a:buFontTx/>
              <a:buNone/>
              <a:tabLst>
                <a:tab pos="0" algn="l"/>
                <a:tab pos="112713" algn="l"/>
                <a:tab pos="569913" algn="l"/>
                <a:tab pos="1027113" algn="l"/>
                <a:tab pos="1484313" algn="l"/>
                <a:tab pos="1941513" algn="l"/>
                <a:tab pos="2398713" algn="l"/>
                <a:tab pos="2855913" algn="l"/>
                <a:tab pos="3313113" algn="l"/>
                <a:tab pos="3770313" algn="l"/>
                <a:tab pos="4227513" algn="l"/>
                <a:tab pos="4684713" algn="l"/>
                <a:tab pos="5141913" algn="l"/>
                <a:tab pos="5599113" algn="l"/>
                <a:tab pos="6056313" algn="l"/>
                <a:tab pos="6513513" algn="l"/>
                <a:tab pos="6970713" algn="l"/>
                <a:tab pos="7427913" algn="l"/>
                <a:tab pos="7885113" algn="l"/>
                <a:tab pos="8342313" algn="l"/>
                <a:tab pos="8799513" algn="l"/>
              </a:tabLst>
            </a:pPr>
            <a:r>
              <a:rPr lang="en-US" altLang="ru-RU" sz="2600" smtClean="0">
                <a:latin typeface="Times New Roman" pitchFamily="16" charset="0"/>
              </a:rPr>
              <a:t>-  апробировать пакет контрольно-измерительных материалов, проверяющих все три результата; </a:t>
            </a:r>
          </a:p>
          <a:p>
            <a:pPr algn="just" eaLnBrk="1" hangingPunct="1">
              <a:spcAft>
                <a:spcPts val="1425"/>
              </a:spcAft>
              <a:buClrTx/>
              <a:buFontTx/>
              <a:buNone/>
              <a:tabLst>
                <a:tab pos="0" algn="l"/>
                <a:tab pos="112713" algn="l"/>
                <a:tab pos="569913" algn="l"/>
                <a:tab pos="1027113" algn="l"/>
                <a:tab pos="1484313" algn="l"/>
                <a:tab pos="1941513" algn="l"/>
                <a:tab pos="2398713" algn="l"/>
                <a:tab pos="2855913" algn="l"/>
                <a:tab pos="3313113" algn="l"/>
                <a:tab pos="3770313" algn="l"/>
                <a:tab pos="4227513" algn="l"/>
                <a:tab pos="4684713" algn="l"/>
                <a:tab pos="5141913" algn="l"/>
                <a:tab pos="5599113" algn="l"/>
                <a:tab pos="6056313" algn="l"/>
                <a:tab pos="6513513" algn="l"/>
                <a:tab pos="6970713" algn="l"/>
                <a:tab pos="7427913" algn="l"/>
                <a:tab pos="7885113" algn="l"/>
                <a:tab pos="8342313" algn="l"/>
                <a:tab pos="8799513" algn="l"/>
              </a:tabLst>
            </a:pPr>
            <a:r>
              <a:rPr lang="en-US" altLang="ru-RU" sz="2600" smtClean="0">
                <a:latin typeface="Times New Roman" pitchFamily="16" charset="0"/>
              </a:rPr>
              <a:t>- увидеть систему оценивания и критериальную базу.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Grp="1" noChangeArrowheads="1"/>
          </p:cNvSpPr>
          <p:nvPr>
            <p:ph type="title"/>
          </p:nvPr>
        </p:nvSpPr>
        <p:spPr>
          <a:xfrm>
            <a:off x="503808" y="33893"/>
            <a:ext cx="9067800" cy="453876"/>
          </a:xfrm>
        </p:spPr>
        <p:txBody>
          <a:bodyPr>
            <a:normAutofit fontScale="90000"/>
          </a:bodyPr>
          <a:lstStyle/>
          <a:p>
            <a:pPr marL="352780" indent="-352780" algn="ctr" defTabSz="1007943" eaLnBrk="1" fontAlgn="auto" hangingPunct="1">
              <a:spcAft>
                <a:spcPts val="0"/>
              </a:spcAft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3200" dirty="0" err="1"/>
              <a:t>Подготовительный</a:t>
            </a:r>
            <a:r>
              <a:rPr lang="en-US" sz="3200" dirty="0"/>
              <a:t> </a:t>
            </a:r>
            <a:r>
              <a:rPr lang="en-US" sz="3200" dirty="0" err="1"/>
              <a:t>этап</a:t>
            </a:r>
            <a:endParaRPr lang="en-US" sz="3200" dirty="0"/>
          </a:p>
        </p:txBody>
      </p:sp>
      <p:graphicFrame>
        <p:nvGraphicFramePr>
          <p:cNvPr id="7170" name="Group 2"/>
          <p:cNvGraphicFramePr>
            <a:graphicFrameLocks noGrp="1"/>
          </p:cNvGraphicFramePr>
          <p:nvPr/>
        </p:nvGraphicFramePr>
        <p:xfrm>
          <a:off x="0" y="539477"/>
          <a:ext cx="9936855" cy="6706619"/>
        </p:xfrm>
        <a:graphic>
          <a:graphicData uri="http://schemas.openxmlformats.org/drawingml/2006/table">
            <a:tbl>
              <a:tblPr/>
              <a:tblGrid>
                <a:gridCol w="2483779"/>
                <a:gridCol w="2485518"/>
                <a:gridCol w="2483779"/>
                <a:gridCol w="2483779"/>
              </a:tblGrid>
              <a:tr h="648072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8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Мероприятие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</a:p>
                  </a:txBody>
                  <a:tcPr marL="90000" marR="90000" marT="112752" marB="468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66000">
                          <a:srgbClr val="FFEFD1">
                            <a:lumMod val="58000"/>
                            <a:lumOff val="42000"/>
                            <a:alpha val="40000"/>
                          </a:srgbClr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8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Цель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ea typeface="Microsoft YaHei" charset="-122"/>
                      </a:endParaRPr>
                    </a:p>
                  </a:txBody>
                  <a:tcPr marL="90000" marR="90000" marT="112752" marB="468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66000">
                          <a:srgbClr val="FFEFD1">
                            <a:lumMod val="58000"/>
                            <a:lumOff val="42000"/>
                            <a:alpha val="40000"/>
                          </a:srgbClr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8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Результат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ea typeface="Microsoft YaHei" charset="-122"/>
                      </a:endParaRPr>
                    </a:p>
                  </a:txBody>
                  <a:tcPr marL="90000" marR="90000" marT="112752" marB="468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66000">
                          <a:srgbClr val="FFEFD1">
                            <a:lumMod val="58000"/>
                            <a:lumOff val="42000"/>
                            <a:alpha val="40000"/>
                          </a:srgbClr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8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Проблемы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ea typeface="Microsoft YaHei" charset="-122"/>
                      </a:endParaRPr>
                    </a:p>
                  </a:txBody>
                  <a:tcPr marL="90000" marR="90000" marT="112752" marB="468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66000">
                          <a:srgbClr val="FFEFD1">
                            <a:lumMod val="58000"/>
                            <a:lumOff val="42000"/>
                            <a:alpha val="40000"/>
                          </a:srgbClr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</a:tr>
              <a:tr h="2185158">
                <a:tc>
                  <a:txBody>
                    <a:bodyPr/>
                    <a:lstStyle/>
                    <a:p>
                      <a:pPr marL="0" marR="0" lvl="0" indent="0" algn="just" defTabSz="457200" rtl="0" eaLnBrk="1" fontAlgn="base" latinLnBrk="0" hangingPunct="0">
                        <a:lnSpc>
                          <a:spcPct val="8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Установочный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вебинар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(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проводился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ЦОК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О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МО РАО)</a:t>
                      </a:r>
                    </a:p>
                  </a:txBody>
                  <a:tcPr marL="90000" marR="90000" marT="101700" marB="468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66000">
                          <a:srgbClr val="FFEFD1">
                            <a:lumMod val="58000"/>
                            <a:lumOff val="42000"/>
                            <a:alpha val="40000"/>
                          </a:srgbClr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457200" rtl="0" eaLnBrk="1" fontAlgn="base" latinLnBrk="0" hangingPunct="0">
                        <a:lnSpc>
                          <a:spcPct val="8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Информирование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и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инструктирование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организаторов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(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педагогов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)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проведения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мониторинга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в ОО</a:t>
                      </a:r>
                    </a:p>
                  </a:txBody>
                  <a:tcPr marL="90000" marR="90000" marT="101700" marB="468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66000">
                          <a:srgbClr val="FFEFD1">
                            <a:lumMod val="58000"/>
                            <a:lumOff val="42000"/>
                            <a:alpha val="40000"/>
                          </a:srgbClr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457200" rtl="0" eaLnBrk="1" fontAlgn="base" latinLnBrk="0" hangingPunct="0">
                        <a:lnSpc>
                          <a:spcPct val="8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Приняли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участие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только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5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районов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(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Краснокаменский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,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Борзинский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,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Петровск-Забайкальский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,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Оловяннинский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,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г.Чита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)</a:t>
                      </a:r>
                    </a:p>
                  </a:txBody>
                  <a:tcPr marL="90000" marR="90000" marT="101700" marB="468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66000">
                          <a:srgbClr val="FFEFD1">
                            <a:lumMod val="58000"/>
                            <a:lumOff val="42000"/>
                            <a:alpha val="40000"/>
                          </a:srgbClr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457200" rtl="0" eaLnBrk="1" fontAlgn="base" latinLnBrk="0" hangingPunct="0">
                        <a:lnSpc>
                          <a:spcPct val="8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Информация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о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проведении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мониторинга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не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была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доведена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до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педагогов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,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что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негативно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сказалось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на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процедуре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и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результатах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ea typeface="Microsoft YaHei" charset="-122"/>
                      </a:endParaRPr>
                    </a:p>
                  </a:txBody>
                  <a:tcPr marL="90000" marR="90000" marT="101700" marB="468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66000">
                          <a:srgbClr val="FFEFD1">
                            <a:lumMod val="58000"/>
                            <a:lumOff val="42000"/>
                            <a:alpha val="40000"/>
                          </a:srgbClr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</a:tr>
              <a:tr h="3873389">
                <a:tc>
                  <a:txBody>
                    <a:bodyPr/>
                    <a:lstStyle/>
                    <a:p>
                      <a:pPr marL="0" marR="0" lvl="0" indent="0" algn="just" defTabSz="457200" rtl="0" eaLnBrk="1" fontAlgn="base" latinLnBrk="0" hangingPunct="0">
                        <a:lnSpc>
                          <a:spcPct val="8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Родительское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собрание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ea typeface="Microsoft YaHei" charset="-122"/>
                      </a:endParaRPr>
                    </a:p>
                  </a:txBody>
                  <a:tcPr marL="90000" marR="90000" marT="101700" marB="468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66000">
                          <a:srgbClr val="FFEFD1">
                            <a:lumMod val="58000"/>
                            <a:lumOff val="42000"/>
                            <a:alpha val="40000"/>
                          </a:srgbClr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457200" rtl="0" eaLnBrk="1" fontAlgn="base" latinLnBrk="0" hangingPunct="0">
                        <a:lnSpc>
                          <a:spcPct val="8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Информирование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родительской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общественности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о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проведении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мониторинга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,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анкетирование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родителей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на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предмет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их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удовлетворенностью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начальной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школой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,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также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получения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разрешения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на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проверку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личностных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результатов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у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детей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ea typeface="Microsoft YaHei" charset="-122"/>
                      </a:endParaRPr>
                    </a:p>
                  </a:txBody>
                  <a:tcPr marL="90000" marR="90000" marT="101700" marB="468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66000">
                          <a:srgbClr val="FFEFD1">
                            <a:lumMod val="58000"/>
                            <a:lumOff val="42000"/>
                            <a:alpha val="40000"/>
                          </a:srgbClr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457200" rtl="0" eaLnBrk="1" fontAlgn="base" latinLnBrk="0" hangingPunct="0">
                        <a:lnSpc>
                          <a:spcPct val="8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Получены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достаточно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интересные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результаты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по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анкетированию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родителей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в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части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удовлетворенности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организацией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и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содержанием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обучения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детей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в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школах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Забайкальского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края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ea typeface="Microsoft YaHei" charset="-122"/>
                      </a:endParaRPr>
                    </a:p>
                  </a:txBody>
                  <a:tcPr marL="90000" marR="90000" marT="101700" marB="468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66000">
                          <a:srgbClr val="FFEFD1">
                            <a:lumMod val="58000"/>
                            <a:lumOff val="42000"/>
                            <a:alpha val="40000"/>
                          </a:srgbClr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457200" rtl="0" eaLnBrk="1" fontAlgn="base" latinLnBrk="0" hangingPunct="0">
                        <a:lnSpc>
                          <a:spcPct val="8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1.Неверно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распечатанные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анкеты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.</a:t>
                      </a:r>
                    </a:p>
                    <a:p>
                      <a:pPr marL="0" marR="0" lvl="0" indent="0" algn="just" defTabSz="457200" rtl="0" eaLnBrk="1" fontAlgn="base" latinLnBrk="0" hangingPunct="0">
                        <a:lnSpc>
                          <a:spcPct val="8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2.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Неверно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заполненные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анкеты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,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которые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не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попали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в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обработку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.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ea typeface="Microsoft YaHei" charset="-122"/>
                      </a:endParaRPr>
                    </a:p>
                    <a:p>
                      <a:pPr marL="0" marR="0" lvl="0" indent="0" algn="just" defTabSz="457200" rtl="0" eaLnBrk="1" fontAlgn="base" latinLnBrk="0" hangingPunct="0">
                        <a:lnSpc>
                          <a:spcPct val="8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3.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Не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вовремя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доставленные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в КЦОКО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материалы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.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ea typeface="Microsoft YaHei" charset="-122"/>
                      </a:endParaRPr>
                    </a:p>
                  </a:txBody>
                  <a:tcPr marL="90000" marR="90000" marT="101700" marB="468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66000">
                          <a:srgbClr val="FFEFD1">
                            <a:lumMod val="58000"/>
                            <a:lumOff val="42000"/>
                            <a:alpha val="40000"/>
                          </a:srgbClr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Grp="1" noChangeArrowheads="1"/>
          </p:cNvSpPr>
          <p:nvPr>
            <p:ph type="title"/>
          </p:nvPr>
        </p:nvSpPr>
        <p:spPr>
          <a:xfrm>
            <a:off x="503808" y="18653"/>
            <a:ext cx="9067800" cy="522288"/>
          </a:xfrm>
        </p:spPr>
        <p:txBody>
          <a:bodyPr/>
          <a:lstStyle/>
          <a:p>
            <a:pPr marL="352780" indent="-352780" algn="ctr" defTabSz="1007943" eaLnBrk="1" fontAlgn="auto" hangingPunct="1">
              <a:spcAft>
                <a:spcPts val="0"/>
              </a:spcAft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ru-RU" sz="2400" dirty="0">
                <a:latin typeface="Times New Roman" pitchFamily="16" charset="0"/>
              </a:rPr>
              <a:t>Этап выполнение проверочных работ учащимися</a:t>
            </a:r>
          </a:p>
        </p:txBody>
      </p:sp>
      <p:graphicFrame>
        <p:nvGraphicFramePr>
          <p:cNvPr id="8194" name="Group 2"/>
          <p:cNvGraphicFramePr>
            <a:graphicFrameLocks noGrp="1"/>
          </p:cNvGraphicFramePr>
          <p:nvPr/>
        </p:nvGraphicFramePr>
        <p:xfrm>
          <a:off x="4648" y="539477"/>
          <a:ext cx="9844087" cy="7020198"/>
        </p:xfrm>
        <a:graphic>
          <a:graphicData uri="http://schemas.openxmlformats.org/drawingml/2006/table">
            <a:tbl>
              <a:tblPr/>
              <a:tblGrid>
                <a:gridCol w="1507272"/>
                <a:gridCol w="2034440"/>
                <a:gridCol w="3232150"/>
                <a:gridCol w="3070225"/>
              </a:tblGrid>
              <a:tr h="727262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8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Мероприятие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</a:p>
                  </a:txBody>
                  <a:tcPr marL="90000" marR="90000" marT="112752" marB="468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65000">
                          <a:srgbClr val="FFEFD1">
                            <a:lumMod val="54000"/>
                            <a:lumOff val="46000"/>
                            <a:alpha val="41000"/>
                          </a:srgbClr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8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Цель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ea typeface="Microsoft YaHei" charset="-122"/>
                      </a:endParaRPr>
                    </a:p>
                  </a:txBody>
                  <a:tcPr marL="90000" marR="90000" marT="112752" marB="468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65000">
                          <a:srgbClr val="FFEFD1">
                            <a:lumMod val="54000"/>
                            <a:lumOff val="46000"/>
                            <a:alpha val="41000"/>
                          </a:srgbClr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8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Результат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ea typeface="Microsoft YaHei" charset="-122"/>
                      </a:endParaRPr>
                    </a:p>
                  </a:txBody>
                  <a:tcPr marL="90000" marR="90000" marT="112752" marB="468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65000">
                          <a:srgbClr val="FFEFD1">
                            <a:lumMod val="54000"/>
                            <a:lumOff val="46000"/>
                            <a:alpha val="41000"/>
                          </a:srgbClr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8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Проблемы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ea typeface="Microsoft YaHei" charset="-122"/>
                      </a:endParaRPr>
                    </a:p>
                  </a:txBody>
                  <a:tcPr marL="90000" marR="90000" marT="112752" marB="468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65000">
                          <a:srgbClr val="FFEFD1">
                            <a:lumMod val="54000"/>
                            <a:lumOff val="46000"/>
                            <a:alpha val="41000"/>
                          </a:srgbClr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</a:tr>
              <a:tr h="2766068">
                <a:tc>
                  <a:txBody>
                    <a:bodyPr/>
                    <a:lstStyle/>
                    <a:p>
                      <a:pPr marL="0" marR="0" lvl="0" indent="0" algn="just" defTabSz="457200" rtl="0" eaLnBrk="1" fontAlgn="base" latinLnBrk="0" hangingPunct="0">
                        <a:lnSpc>
                          <a:spcPct val="8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Проверка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личностного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результата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ea typeface="Microsoft YaHei" charset="-122"/>
                      </a:endParaRPr>
                    </a:p>
                    <a:p>
                      <a:pPr marL="0" marR="0" lvl="0" indent="0" algn="just" defTabSz="457200" rtl="0" eaLnBrk="1" fontAlgn="base" latinLnBrk="0" hangingPunct="0">
                        <a:lnSpc>
                          <a:spcPct val="8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(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анкетирование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учащихся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)</a:t>
                      </a:r>
                    </a:p>
                  </a:txBody>
                  <a:tcPr marL="90000" marR="90000" marT="98135" marB="468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65000">
                          <a:srgbClr val="FFEFD1">
                            <a:lumMod val="54000"/>
                            <a:lumOff val="46000"/>
                            <a:alpha val="41000"/>
                          </a:srgbClr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457200" rtl="0" eaLnBrk="1" fontAlgn="base" latinLnBrk="0" hangingPunct="0">
                        <a:lnSpc>
                          <a:spcPct val="8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На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основе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проведения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мониторинга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индивидуально-личностных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особенностей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выпускников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начальной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школы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получение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информации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,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необходимой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для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оценки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качества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начального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образования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в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части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достижения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личностного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результата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</a:p>
                    <a:p>
                      <a:pPr marL="0" marR="0" lvl="0" indent="0" algn="just" defTabSz="457200" rtl="0" eaLnBrk="1" fontAlgn="base" latinLnBrk="0" hangingPunct="0">
                        <a:lnSpc>
                          <a:spcPct val="8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ea typeface="Microsoft YaHei" charset="-122"/>
                      </a:endParaRPr>
                    </a:p>
                  </a:txBody>
                  <a:tcPr marL="90000" marR="90000" marT="98135" marB="468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65000">
                          <a:srgbClr val="FFEFD1">
                            <a:lumMod val="54000"/>
                            <a:lumOff val="46000"/>
                            <a:alpha val="41000"/>
                          </a:srgbClr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457200" rtl="0" eaLnBrk="1" fontAlgn="base" latinLnBrk="0" hangingPunct="0">
                        <a:lnSpc>
                          <a:spcPct val="8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1.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Впервые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получены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материалы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для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определения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личностных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результатов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выпускников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начальной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школы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.</a:t>
                      </a:r>
                    </a:p>
                    <a:p>
                      <a:pPr marL="0" marR="0" lvl="0" indent="0" algn="just" defTabSz="457200" rtl="0" eaLnBrk="1" fontAlgn="base" latinLnBrk="0" hangingPunct="0">
                        <a:lnSpc>
                          <a:spcPct val="8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2.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Проведена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неперсонифицированная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оценка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личностных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достижений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.</a:t>
                      </a:r>
                    </a:p>
                    <a:p>
                      <a:pPr marL="0" marR="0" lvl="0" indent="0" algn="just" defTabSz="457200" rtl="0" eaLnBrk="1" fontAlgn="base" latinLnBrk="0" hangingPunct="0">
                        <a:lnSpc>
                          <a:spcPct val="8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3.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Дана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оценка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работы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педагогов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начальной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школы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в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части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формирования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личностных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качеств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ребенка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(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достаточный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уровень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).</a:t>
                      </a:r>
                    </a:p>
                  </a:txBody>
                  <a:tcPr marL="90000" marR="90000" marT="98135" marB="468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65000">
                          <a:srgbClr val="FFEFD1">
                            <a:lumMod val="54000"/>
                            <a:lumOff val="46000"/>
                            <a:alpha val="41000"/>
                          </a:srgbClr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457200" rtl="0" eaLnBrk="1" fontAlgn="base" latinLnBrk="0" hangingPunct="0">
                        <a:lnSpc>
                          <a:spcPct val="8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1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.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Неверно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заполненные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анкеты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.</a:t>
                      </a:r>
                    </a:p>
                    <a:p>
                      <a:pPr marL="0" marR="0" lvl="0" indent="0" algn="just" defTabSz="457200" rtl="0" eaLnBrk="1" fontAlgn="base" latinLnBrk="0" hangingPunct="0">
                        <a:lnSpc>
                          <a:spcPct val="8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2.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Не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вовремя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доставленные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пакеты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с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анкетами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в КЦОКО.</a:t>
                      </a:r>
                    </a:p>
                    <a:p>
                      <a:pPr marL="0" marR="0" lvl="0" indent="0" algn="just" defTabSz="457200" rtl="0" eaLnBrk="1" fontAlgn="base" latinLnBrk="0" hangingPunct="0">
                        <a:lnSpc>
                          <a:spcPct val="8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ea typeface="Microsoft YaHei" charset="-122"/>
                      </a:endParaRPr>
                    </a:p>
                  </a:txBody>
                  <a:tcPr marL="90000" marR="90000" marT="98135" marB="468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65000">
                          <a:srgbClr val="FFEFD1">
                            <a:lumMod val="54000"/>
                            <a:lumOff val="46000"/>
                            <a:alpha val="41000"/>
                          </a:srgbClr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</a:tr>
              <a:tr h="3526868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 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Проверка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достижения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предметных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результатов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(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математика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,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русский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язык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)</a:t>
                      </a:r>
                    </a:p>
                  </a:txBody>
                  <a:tcPr marL="90000" marR="90000" marT="135252" marB="468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65000">
                          <a:srgbClr val="FFEFD1">
                            <a:lumMod val="54000"/>
                            <a:lumOff val="46000"/>
                            <a:alpha val="41000"/>
                          </a:srgbClr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8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Определени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е 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качества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освоения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программного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материала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по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математике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и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русскому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языку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ea typeface="Microsoft YaHei" charset="-122"/>
                      </a:endParaRPr>
                    </a:p>
                  </a:txBody>
                  <a:tcPr marL="90000" marR="90000" marT="98135" marB="468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65000">
                          <a:srgbClr val="FFEFD1">
                            <a:lumMod val="54000"/>
                            <a:lumOff val="46000"/>
                            <a:alpha val="41000"/>
                          </a:srgbClr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457200" rtl="0" eaLnBrk="1" fontAlgn="base" latinLnBrk="0" hangingPunct="0">
                        <a:lnSpc>
                          <a:spcPct val="8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1.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Возможность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увидеть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и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проанализировать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содержание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заданий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в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проверочной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работе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, 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которые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проверяют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не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ЗУНы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, а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сформированность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умения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использовать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знания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в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заданиях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нестандартного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вида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.</a:t>
                      </a:r>
                    </a:p>
                    <a:p>
                      <a:pPr marL="0" marR="0" lvl="0" indent="0" algn="just" defTabSz="457200" rtl="0" eaLnBrk="1" fontAlgn="base" latinLnBrk="0" hangingPunct="0">
                        <a:lnSpc>
                          <a:spcPct val="8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2.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Увидеть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показатели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и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критерии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оценки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предметных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результатов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.</a:t>
                      </a:r>
                    </a:p>
                    <a:p>
                      <a:pPr marL="0" marR="0" lvl="0" indent="0" algn="just" defTabSz="457200" rtl="0" eaLnBrk="1" fontAlgn="base" latinLnBrk="0" hangingPunct="0">
                        <a:lnSpc>
                          <a:spcPct val="8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3. 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Качество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выполнения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проверочных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работ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выпускниками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начальной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школы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Забайкальского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края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и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других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регионов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РФ.</a:t>
                      </a:r>
                    </a:p>
                    <a:p>
                      <a:pPr marL="0" marR="0" lvl="0" indent="0" algn="just" defTabSz="457200" rtl="0" eaLnBrk="1" fontAlgn="base" latinLnBrk="0" hangingPunct="0">
                        <a:lnSpc>
                          <a:spcPct val="8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4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.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Определить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проблемы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по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организации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проведения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проверочных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работ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.</a:t>
                      </a:r>
                    </a:p>
                  </a:txBody>
                  <a:tcPr marL="90000" marR="90000" marT="98135" marB="468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65000">
                          <a:srgbClr val="FFEFD1">
                            <a:lumMod val="54000"/>
                            <a:lumOff val="46000"/>
                            <a:alpha val="41000"/>
                          </a:srgbClr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457200" rtl="0" eaLnBrk="1" fontAlgn="base" latinLnBrk="0" hangingPunct="0">
                        <a:lnSpc>
                          <a:spcPct val="8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1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.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Несвоевременная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доставка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материалов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от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муниципального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администратора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до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школ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.</a:t>
                      </a:r>
                    </a:p>
                    <a:p>
                      <a:pPr marL="0" marR="0" lvl="0" indent="0" algn="just" defTabSz="457200" rtl="0" eaLnBrk="1" fontAlgn="base" latinLnBrk="0" hangingPunct="0">
                        <a:lnSpc>
                          <a:spcPct val="8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2.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Проблемы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с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распечаткой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заданий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на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каждого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учащегося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.</a:t>
                      </a:r>
                    </a:p>
                    <a:p>
                      <a:pPr marL="0" marR="0" lvl="0" indent="0" algn="just" defTabSz="457200" rtl="0" eaLnBrk="1" fontAlgn="base" latinLnBrk="0" hangingPunct="0">
                        <a:lnSpc>
                          <a:spcPct val="8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3.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Недостаточно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времени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на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выполнения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проверочной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работы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. </a:t>
                      </a:r>
                    </a:p>
                    <a:p>
                      <a:pPr marL="0" marR="0" lvl="0" indent="0" algn="l" defTabSz="457200" rtl="0" eaLnBrk="1" fontAlgn="base" latinLnBrk="0" hangingPunct="0">
                        <a:lnSpc>
                          <a:spcPct val="8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  <a:tab pos="96012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4.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Разная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организация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проведения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проверочной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работы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.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ea typeface="Microsoft YaHei" charset="-122"/>
                      </a:endParaRPr>
                    </a:p>
                  </a:txBody>
                  <a:tcPr marL="90000" marR="90000" marT="98135" marB="468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65000">
                          <a:srgbClr val="FFEFD1">
                            <a:lumMod val="54000"/>
                            <a:lumOff val="46000"/>
                            <a:alpha val="41000"/>
                          </a:srgbClr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9067800" cy="683493"/>
          </a:xfrm>
        </p:spPr>
        <p:txBody>
          <a:bodyPr/>
          <a:lstStyle/>
          <a:p>
            <a:pPr marL="352780" indent="-352780" algn="ctr" defTabSz="1007943" eaLnBrk="1" fontAlgn="auto" hangingPunct="1">
              <a:spcAft>
                <a:spcPts val="0"/>
              </a:spcAft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ru-RU" sz="2800" dirty="0">
                <a:latin typeface="Times New Roman" pitchFamily="16" charset="0"/>
              </a:rPr>
              <a:t>Этап выполнение проверочных работ учащимися</a:t>
            </a:r>
          </a:p>
        </p:txBody>
      </p:sp>
      <p:graphicFrame>
        <p:nvGraphicFramePr>
          <p:cNvPr id="9218" name="Group 2"/>
          <p:cNvGraphicFramePr>
            <a:graphicFrameLocks noGrp="1"/>
          </p:cNvGraphicFramePr>
          <p:nvPr/>
        </p:nvGraphicFramePr>
        <p:xfrm>
          <a:off x="1" y="611485"/>
          <a:ext cx="10080626" cy="6754913"/>
        </p:xfrm>
        <a:graphic>
          <a:graphicData uri="http://schemas.openxmlformats.org/drawingml/2006/table">
            <a:tbl>
              <a:tblPr/>
              <a:tblGrid>
                <a:gridCol w="1928737"/>
                <a:gridCol w="2046001"/>
                <a:gridCol w="3046769"/>
                <a:gridCol w="3059119"/>
              </a:tblGrid>
              <a:tr h="803983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8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Мероприятие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</a:p>
                  </a:txBody>
                  <a:tcPr marL="90000" marR="90000" marT="119880" marB="468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65000">
                          <a:schemeClr val="bg1">
                            <a:lumMod val="56000"/>
                            <a:lumOff val="44000"/>
                            <a:alpha val="21000"/>
                          </a:schemeClr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8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Цель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ea typeface="Microsoft YaHei" charset="-122"/>
                      </a:endParaRPr>
                    </a:p>
                  </a:txBody>
                  <a:tcPr marL="90000" marR="90000" marT="119880" marB="468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65000">
                          <a:schemeClr val="bg1">
                            <a:lumMod val="56000"/>
                            <a:lumOff val="44000"/>
                            <a:alpha val="21000"/>
                          </a:schemeClr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8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Результат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ea typeface="Microsoft YaHei" charset="-122"/>
                      </a:endParaRPr>
                    </a:p>
                  </a:txBody>
                  <a:tcPr marL="90000" marR="90000" marT="119880" marB="468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65000">
                          <a:schemeClr val="bg1">
                            <a:lumMod val="56000"/>
                            <a:lumOff val="44000"/>
                            <a:alpha val="21000"/>
                          </a:schemeClr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8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Проблемы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ea typeface="Microsoft YaHei" charset="-122"/>
                      </a:endParaRPr>
                    </a:p>
                  </a:txBody>
                  <a:tcPr marL="90000" marR="90000" marT="119880" marB="468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65000">
                          <a:schemeClr val="bg1">
                            <a:lumMod val="56000"/>
                            <a:lumOff val="44000"/>
                            <a:alpha val="21000"/>
                          </a:schemeClr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</a:tr>
              <a:tr h="1788305">
                <a:tc rowSpan="2"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8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Проверка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достижения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метапредметного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результата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ea typeface="Microsoft YaHei" charset="-122"/>
                      </a:endParaRPr>
                    </a:p>
                  </a:txBody>
                  <a:tcPr marL="90000" marR="90000" marT="101700" marB="468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65000">
                          <a:schemeClr val="bg1">
                            <a:lumMod val="56000"/>
                            <a:lumOff val="44000"/>
                            <a:alpha val="21000"/>
                          </a:schemeClr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457200" rtl="0" eaLnBrk="1" fontAlgn="base" latinLnBrk="0" hangingPunct="0">
                        <a:lnSpc>
                          <a:spcPct val="8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Выполнение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комплексной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проверочной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работы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ea typeface="Microsoft YaHei" charset="-122"/>
                      </a:endParaRPr>
                    </a:p>
                    <a:p>
                      <a:pPr marL="0" marR="0" lvl="0" indent="0" algn="just" defTabSz="457200" rtl="0" eaLnBrk="1" fontAlgn="base" latinLnBrk="0" hangingPunct="0">
                        <a:lnSpc>
                          <a:spcPct val="8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(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определения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сформированности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УУД)</a:t>
                      </a:r>
                    </a:p>
                  </a:txBody>
                  <a:tcPr marL="90000" marR="90000" marT="98135" marB="468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65000">
                          <a:schemeClr val="bg1">
                            <a:lumMod val="56000"/>
                            <a:lumOff val="44000"/>
                            <a:alpha val="21000"/>
                          </a:schemeClr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457200" rtl="0" eaLnBrk="1" fontAlgn="base" latinLnBrk="0" hangingPunct="0">
                        <a:lnSpc>
                          <a:spcPct val="8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С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комплексной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проверочной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работой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четвероклассники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справились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успешно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т.к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.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данный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вид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работы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в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регионе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апробировался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ea typeface="Microsoft YaHei" charset="-122"/>
                      </a:endParaRPr>
                    </a:p>
                    <a:p>
                      <a:pPr marL="0" marR="0" lvl="0" indent="0" algn="just" defTabSz="457200" rtl="0" eaLnBrk="1" fontAlgn="base" latinLnBrk="0" hangingPunct="0">
                        <a:lnSpc>
                          <a:spcPct val="8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ea typeface="Microsoft YaHei" charset="-122"/>
                      </a:endParaRPr>
                    </a:p>
                  </a:txBody>
                  <a:tcPr marL="90000" marR="90000" marT="98135" marB="468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65000">
                          <a:schemeClr val="bg1">
                            <a:lumMod val="56000"/>
                            <a:lumOff val="44000"/>
                            <a:alpha val="21000"/>
                          </a:schemeClr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457200" rtl="0" eaLnBrk="1" fontAlgn="base" latinLnBrk="0" hangingPunct="0">
                        <a:lnSpc>
                          <a:spcPct val="8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1.Несвоевременная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доставка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материалов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от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муниципального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администратора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до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школ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.</a:t>
                      </a:r>
                    </a:p>
                    <a:p>
                      <a:pPr marL="0" marR="0" lvl="0" indent="0" algn="just" defTabSz="457200" rtl="0" eaLnBrk="1" fontAlgn="base" latinLnBrk="0" hangingPunct="0">
                        <a:lnSpc>
                          <a:spcPct val="8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2.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Проблемы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с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распечаткой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заданий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на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каждого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учащегося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(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большой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объем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работы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-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до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10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стр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.)</a:t>
                      </a:r>
                    </a:p>
                    <a:p>
                      <a:pPr marL="0" marR="0" lvl="0" indent="0" algn="just" defTabSz="457200" rtl="0" eaLnBrk="1" fontAlgn="base" latinLnBrk="0" hangingPunct="0">
                        <a:lnSpc>
                          <a:spcPct val="8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ea typeface="Microsoft YaHei" charset="-122"/>
                      </a:endParaRPr>
                    </a:p>
                  </a:txBody>
                  <a:tcPr marL="90000" marR="90000" marT="98135" marB="468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65000">
                          <a:schemeClr val="bg1">
                            <a:lumMod val="56000"/>
                            <a:lumOff val="44000"/>
                            <a:alpha val="21000"/>
                          </a:schemeClr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</a:tr>
              <a:tr h="412857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457200" rtl="0" eaLnBrk="1" fontAlgn="base" latinLnBrk="0" hangingPunct="0">
                        <a:lnSpc>
                          <a:spcPct val="8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Выполнение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группового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проекта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(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определения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сформированности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коммуникативных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и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регулятивных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УУД)</a:t>
                      </a:r>
                    </a:p>
                  </a:txBody>
                  <a:tcPr marL="90000" marR="90000" marT="98135" marB="468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65000">
                          <a:schemeClr val="bg1">
                            <a:lumMod val="56000"/>
                            <a:lumOff val="44000"/>
                            <a:alpha val="21000"/>
                          </a:schemeClr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457200" rtl="0" eaLnBrk="1" fontAlgn="base" latinLnBrk="0" hangingPunct="0">
                        <a:lnSpc>
                          <a:spcPct val="8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1.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Утверждение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актуальности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использования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педагогами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проектной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технологии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в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практике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работы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по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реализации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ФГОС. </a:t>
                      </a:r>
                    </a:p>
                    <a:p>
                      <a:pPr marL="0" marR="0" lvl="0" indent="0" algn="just" defTabSz="457200" rtl="0" eaLnBrk="1" fontAlgn="base" latinLnBrk="0" hangingPunct="0">
                        <a:lnSpc>
                          <a:spcPct val="8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2.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Возможность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увидеть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систему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проверки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сформированности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коммуникативных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и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регулятивных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действий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учащихся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.</a:t>
                      </a:r>
                    </a:p>
                    <a:p>
                      <a:pPr marL="0" marR="0" lvl="0" indent="0" algn="just" defTabSz="457200" rtl="0" eaLnBrk="1" fontAlgn="base" latinLnBrk="0" hangingPunct="0">
                        <a:lnSpc>
                          <a:spcPct val="8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3.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Выполнение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проверки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на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достаточно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высоком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уровне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ea typeface="Microsoft YaHei" charset="-122"/>
                      </a:endParaRPr>
                    </a:p>
                  </a:txBody>
                  <a:tcPr marL="90000" marR="90000" marT="98135" marB="468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65000">
                          <a:schemeClr val="bg1">
                            <a:lumMod val="56000"/>
                            <a:lumOff val="44000"/>
                            <a:alpha val="21000"/>
                          </a:schemeClr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457200" rtl="0" eaLnBrk="1" fontAlgn="base" latinLnBrk="0" hangingPunct="0">
                        <a:lnSpc>
                          <a:spcPct val="8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1.Неготовность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педагогов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и ОО к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организации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проектной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деятельности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учащихся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начальной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школы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с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использованием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компьютерных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средств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и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Интернет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,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справочной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литературой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,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материалами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для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выполнения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проекта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.</a:t>
                      </a:r>
                    </a:p>
                    <a:p>
                      <a:pPr marL="0" marR="0" lvl="0" indent="0" algn="just" defTabSz="457200" rtl="0" eaLnBrk="1" fontAlgn="base" latinLnBrk="0" hangingPunct="0">
                        <a:lnSpc>
                          <a:spcPct val="8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2.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Недостаточное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использование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проектной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технологии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в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начальной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школе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.</a:t>
                      </a:r>
                    </a:p>
                    <a:p>
                      <a:pPr marL="0" marR="0" lvl="0" indent="0" algn="just" defTabSz="457200" rtl="0" eaLnBrk="1" fontAlgn="base" latinLnBrk="0" hangingPunct="0">
                        <a:lnSpc>
                          <a:spcPct val="8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3.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Недостаточное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внимание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учителей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,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администрации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школ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к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формированию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коммуникативных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и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регулятивных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УУД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на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уроках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и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во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внеурочных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видах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деятельности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.</a:t>
                      </a:r>
                    </a:p>
                  </a:txBody>
                  <a:tcPr marL="90000" marR="90000" marT="98135" marB="468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65000">
                          <a:schemeClr val="bg1">
                            <a:lumMod val="56000"/>
                            <a:lumOff val="44000"/>
                            <a:alpha val="21000"/>
                          </a:schemeClr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67800" cy="1258888"/>
          </a:xfrm>
        </p:spPr>
        <p:txBody>
          <a:bodyPr/>
          <a:lstStyle/>
          <a:p>
            <a:pPr marL="352780" indent="-352780" defTabSz="1007943" eaLnBrk="1" fontAlgn="auto" hangingPunct="1">
              <a:spcAft>
                <a:spcPts val="0"/>
              </a:spcAft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2800">
                <a:latin typeface="Times New Roman" pitchFamily="16" charset="0"/>
              </a:rPr>
              <a:t>Этап проверки работ учащихся и загрузки результатов на сайт РАО</a:t>
            </a:r>
          </a:p>
        </p:txBody>
      </p:sp>
      <p:graphicFrame>
        <p:nvGraphicFramePr>
          <p:cNvPr id="10242" name="Group 2"/>
          <p:cNvGraphicFramePr>
            <a:graphicFrameLocks noGrp="1"/>
          </p:cNvGraphicFramePr>
          <p:nvPr/>
        </p:nvGraphicFramePr>
        <p:xfrm>
          <a:off x="503238" y="1259557"/>
          <a:ext cx="9069387" cy="5760640"/>
        </p:xfrm>
        <a:graphic>
          <a:graphicData uri="http://schemas.openxmlformats.org/drawingml/2006/table">
            <a:tbl>
              <a:tblPr/>
              <a:tblGrid>
                <a:gridCol w="2266950"/>
                <a:gridCol w="2268537"/>
                <a:gridCol w="2266950"/>
                <a:gridCol w="2266950"/>
              </a:tblGrid>
              <a:tr h="1266986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8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Мероприятие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</a:p>
                  </a:txBody>
                  <a:tcPr marL="90000" marR="90000" marT="119880" marB="468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66000">
                          <a:schemeClr val="bg1">
                            <a:lumMod val="55000"/>
                            <a:lumOff val="45000"/>
                            <a:alpha val="24000"/>
                          </a:schemeClr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8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Цель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ea typeface="Microsoft YaHei" charset="-122"/>
                      </a:endParaRPr>
                    </a:p>
                  </a:txBody>
                  <a:tcPr marL="90000" marR="90000" marT="119880" marB="468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66000">
                          <a:schemeClr val="bg1">
                            <a:lumMod val="55000"/>
                            <a:lumOff val="45000"/>
                            <a:alpha val="24000"/>
                          </a:schemeClr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8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Результат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ea typeface="Microsoft YaHei" charset="-122"/>
                      </a:endParaRPr>
                    </a:p>
                  </a:txBody>
                  <a:tcPr marL="90000" marR="90000" marT="119880" marB="468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66000">
                          <a:schemeClr val="bg1">
                            <a:lumMod val="55000"/>
                            <a:lumOff val="45000"/>
                            <a:alpha val="24000"/>
                          </a:schemeClr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8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Проблемы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ea typeface="Microsoft YaHei" charset="-122"/>
                      </a:endParaRPr>
                    </a:p>
                  </a:txBody>
                  <a:tcPr marL="90000" marR="90000" marT="119880" marB="468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66000">
                          <a:schemeClr val="bg1">
                            <a:lumMod val="55000"/>
                            <a:lumOff val="45000"/>
                            <a:alpha val="24000"/>
                          </a:schemeClr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</a:tr>
              <a:tr h="4493654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8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Проверка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работ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учащихся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и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внесение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результатов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в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таблицу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</a:p>
                  </a:txBody>
                  <a:tcPr marL="90000" marR="90000" marT="101700" marB="468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66000">
                          <a:schemeClr val="bg1">
                            <a:lumMod val="55000"/>
                            <a:lumOff val="45000"/>
                            <a:alpha val="24000"/>
                          </a:schemeClr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Проверка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выполнения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работ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согласно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инструкции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 и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внесение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результатов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по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каждому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заданию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 и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ученику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 в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электронную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форму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Microsoft YaHei" charset="-122"/>
                      </a:endParaRPr>
                    </a:p>
                  </a:txBody>
                  <a:tcPr marL="90000" marR="90000" marT="120510" marB="468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66000">
                          <a:schemeClr val="bg1">
                            <a:lumMod val="55000"/>
                            <a:lumOff val="45000"/>
                            <a:alpha val="24000"/>
                          </a:schemeClr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7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Microsoft YaHei" charset="-122"/>
                      </a:endParaRPr>
                    </a:p>
                  </a:txBody>
                  <a:tcPr marL="90000" marR="90000" marT="173951" marB="468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66000">
                          <a:schemeClr val="bg1">
                            <a:lumMod val="55000"/>
                            <a:lumOff val="45000"/>
                            <a:alpha val="24000"/>
                          </a:schemeClr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457200" rtl="0" eaLnBrk="1" fontAlgn="base" latinLnBrk="0" hangingPunct="0">
                        <a:lnSpc>
                          <a:spcPct val="8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  <a:cs typeface="Segoe UI" charset="0"/>
                        </a:rPr>
                        <a:t>1.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  <a:cs typeface="Segoe UI" charset="0"/>
                        </a:rPr>
                        <a:t>Неготовность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  <a:cs typeface="Segoe UI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  <a:cs typeface="Segoe UI" charset="0"/>
                        </a:rPr>
                        <a:t>учителей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  <a:cs typeface="Segoe UI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  <a:cs typeface="Segoe UI" charset="0"/>
                        </a:rPr>
                        <a:t>следовать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  <a:cs typeface="Segoe UI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  <a:cs typeface="Segoe UI" charset="0"/>
                        </a:rPr>
                        <a:t>четко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  <a:cs typeface="Segoe UI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  <a:cs typeface="Segoe UI" charset="0"/>
                        </a:rPr>
                        <a:t>инструкции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  <a:cs typeface="Segoe UI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  <a:cs typeface="Segoe UI" charset="0"/>
                        </a:rPr>
                        <a:t>при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  <a:cs typeface="Segoe UI" charset="0"/>
                        </a:rPr>
                        <a:t> 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  <a:cs typeface="Segoe UI" charset="0"/>
                        </a:rPr>
                        <a:t>проверк</a:t>
                      </a: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  <a:cs typeface="Segoe UI" charset="0"/>
                        </a:rPr>
                        <a:t>е работ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  <a:cs typeface="Segoe UI" charset="0"/>
                        </a:rPr>
                        <a:t>.</a:t>
                      </a:r>
                    </a:p>
                    <a:p>
                      <a:pPr marL="0" marR="0" lvl="0" indent="0" algn="just" defTabSz="457200" rtl="0" eaLnBrk="1" fontAlgn="base" latinLnBrk="0" hangingPunct="0">
                        <a:lnSpc>
                          <a:spcPct val="8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  <a:cs typeface="Segoe UI" charset="0"/>
                        </a:rPr>
                        <a:t>2.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  <a:cs typeface="Segoe UI" charset="0"/>
                        </a:rPr>
                        <a:t>Неверное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  <a:cs typeface="Segoe UI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  <a:cs typeface="Segoe UI" charset="0"/>
                        </a:rPr>
                        <a:t>заполнение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  <a:cs typeface="Segoe UI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  <a:cs typeface="Segoe UI" charset="0"/>
                        </a:rPr>
                        <a:t>электронной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  <a:cs typeface="Segoe UI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  <a:cs typeface="Segoe UI" charset="0"/>
                        </a:rPr>
                        <a:t>формы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  <a:cs typeface="Segoe UI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  <a:cs typeface="Segoe UI" charset="0"/>
                        </a:rPr>
                        <a:t>таблицы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  <a:cs typeface="Segoe UI" charset="0"/>
                        </a:rPr>
                        <a:t>.</a:t>
                      </a:r>
                    </a:p>
                    <a:p>
                      <a:pPr marL="0" marR="0" lvl="0" indent="0" algn="l" defTabSz="457200" rtl="0" eaLnBrk="1" fontAlgn="base" latinLnBrk="0" hangingPunct="0">
                        <a:lnSpc>
                          <a:spcPct val="8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  <a:cs typeface="Segoe UI" charset="0"/>
                        </a:rPr>
                        <a:t>3.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  <a:cs typeface="Segoe UI" charset="0"/>
                        </a:rPr>
                        <a:t>Неверная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  <a:cs typeface="Segoe UI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  <a:cs typeface="Segoe UI" charset="0"/>
                        </a:rPr>
                        <a:t>загрузка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  <a:cs typeface="Segoe UI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  <a:cs typeface="Segoe UI" charset="0"/>
                        </a:rPr>
                        <a:t>электронной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  <a:cs typeface="Segoe UI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  <a:cs typeface="Segoe UI" charset="0"/>
                        </a:rPr>
                        <a:t>формы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  <a:cs typeface="Segoe UI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  <a:cs typeface="Segoe UI" charset="0"/>
                        </a:rPr>
                        <a:t>на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  <a:cs typeface="Segoe UI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  <a:cs typeface="Segoe UI" charset="0"/>
                        </a:rPr>
                        <a:t>сайт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  <a:cs typeface="Segoe UI" charset="0"/>
                        </a:rPr>
                        <a:t>.</a:t>
                      </a:r>
                    </a:p>
                  </a:txBody>
                  <a:tcPr marL="90000" marR="90000" marT="101700" marB="468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66000">
                          <a:schemeClr val="bg1">
                            <a:lumMod val="55000"/>
                            <a:lumOff val="45000"/>
                            <a:alpha val="24000"/>
                          </a:schemeClr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575816" y="179437"/>
            <a:ext cx="9067800" cy="525884"/>
          </a:xfrm>
        </p:spPr>
        <p:txBody>
          <a:bodyPr>
            <a:normAutofit fontScale="90000"/>
          </a:bodyPr>
          <a:lstStyle/>
          <a:p>
            <a:pPr marL="352780" indent="-352780" algn="ctr" defTabSz="1007943" eaLnBrk="1" fontAlgn="auto" hangingPunct="1">
              <a:spcAft>
                <a:spcPts val="0"/>
              </a:spcAft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2800" dirty="0" err="1"/>
              <a:t>Эпап</a:t>
            </a:r>
            <a:r>
              <a:rPr lang="en-US" sz="2800" dirty="0"/>
              <a:t> </a:t>
            </a:r>
            <a:r>
              <a:rPr lang="en-US" sz="2800" dirty="0" err="1"/>
              <a:t>получения</a:t>
            </a:r>
            <a:r>
              <a:rPr lang="en-US" sz="2800" dirty="0"/>
              <a:t> и </a:t>
            </a:r>
            <a:r>
              <a:rPr lang="en-US" sz="2800" dirty="0" err="1"/>
              <a:t>использования</a:t>
            </a:r>
            <a:r>
              <a:rPr lang="en-US" sz="2800" dirty="0"/>
              <a:t> </a:t>
            </a:r>
            <a:r>
              <a:rPr lang="en-US" sz="2800" dirty="0" err="1"/>
              <a:t>результатов</a:t>
            </a:r>
            <a:endParaRPr lang="en-US" sz="2800" dirty="0"/>
          </a:p>
        </p:txBody>
      </p:sp>
      <p:graphicFrame>
        <p:nvGraphicFramePr>
          <p:cNvPr id="11266" name="Group 2"/>
          <p:cNvGraphicFramePr>
            <a:graphicFrameLocks noGrp="1"/>
          </p:cNvGraphicFramePr>
          <p:nvPr/>
        </p:nvGraphicFramePr>
        <p:xfrm>
          <a:off x="0" y="971550"/>
          <a:ext cx="9975850" cy="6335713"/>
        </p:xfrm>
        <a:graphic>
          <a:graphicData uri="http://schemas.openxmlformats.org/drawingml/2006/table">
            <a:tbl>
              <a:tblPr/>
              <a:tblGrid>
                <a:gridCol w="1799849"/>
                <a:gridCol w="2901356"/>
                <a:gridCol w="3352032"/>
                <a:gridCol w="1922612"/>
              </a:tblGrid>
              <a:tr h="428801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8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Мероприятие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</a:p>
                  </a:txBody>
                  <a:tcPr marL="89995" marR="89995" marT="119875" marB="46798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65000">
                          <a:schemeClr val="bg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8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Цель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ea typeface="Microsoft YaHei" charset="-122"/>
                      </a:endParaRPr>
                    </a:p>
                  </a:txBody>
                  <a:tcPr marL="89995" marR="89995" marT="119875" marB="46798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65000">
                          <a:schemeClr val="bg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8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Результат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ea typeface="Microsoft YaHei" charset="-122"/>
                      </a:endParaRPr>
                    </a:p>
                  </a:txBody>
                  <a:tcPr marL="89995" marR="89995" marT="119875" marB="46798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65000">
                          <a:schemeClr val="bg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8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Проблемы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ea typeface="Microsoft YaHei" charset="-122"/>
                      </a:endParaRPr>
                    </a:p>
                  </a:txBody>
                  <a:tcPr marL="89995" marR="89995" marT="119875" marB="46798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65000">
                          <a:schemeClr val="bg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</a:tr>
              <a:tr h="2457155">
                <a:tc>
                  <a:txBody>
                    <a:bodyPr/>
                    <a:lstStyle/>
                    <a:p>
                      <a:pPr marL="0" marR="0" lvl="0" indent="0" algn="just" defTabSz="457200" rtl="0" eaLnBrk="1" fontAlgn="base" latinLnBrk="0" hangingPunct="0">
                        <a:lnSpc>
                          <a:spcPct val="8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Получение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ОО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результатов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проверочных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работ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ea typeface="Microsoft YaHei" charset="-122"/>
                      </a:endParaRPr>
                    </a:p>
                  </a:txBody>
                  <a:tcPr marL="89995" marR="89995" marT="101696" marB="46798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65000">
                          <a:schemeClr val="bg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457200" rtl="0" eaLnBrk="1" fontAlgn="base" latinLnBrk="0" hangingPunct="0">
                        <a:lnSpc>
                          <a:spcPct val="8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Получение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объективной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оценки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достижения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результатов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заявленных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во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ФГОС НОО</a:t>
                      </a:r>
                    </a:p>
                  </a:txBody>
                  <a:tcPr marL="89995" marR="89995" marT="101696" marB="46798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65000">
                          <a:schemeClr val="bg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  <a:cs typeface="Segoe UI" charset="0"/>
                        </a:rPr>
                        <a:t>Математика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ea typeface="Microsoft YaHei" charset="-122"/>
                        <a:cs typeface="Segoe UI" charset="0"/>
                      </a:endParaRPr>
                    </a:p>
                    <a:p>
                      <a:pPr marL="0" marR="0" lvl="0" indent="0" algn="l" defTabSz="4572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  <a:cs typeface="Segoe UI" charset="0"/>
                        </a:rPr>
                        <a:t>недостаточный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  <a:cs typeface="Segoe UI" charset="0"/>
                        </a:rPr>
                        <a:t> уровень-11% (6%)</a:t>
                      </a:r>
                    </a:p>
                    <a:p>
                      <a:pPr marL="0" marR="0" lvl="0" indent="0" algn="l" defTabSz="4572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  <a:cs typeface="Segoe UI" charset="0"/>
                        </a:rPr>
                        <a:t>базовый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  <a:cs typeface="Segoe UI" charset="0"/>
                        </a:rPr>
                        <a:t>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  <a:cs typeface="Segoe UI" charset="0"/>
                        </a:rPr>
                        <a:t>уровень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  <a:cs typeface="Segoe UI" charset="0"/>
                        </a:rPr>
                        <a:t> – 63% (72%)</a:t>
                      </a:r>
                    </a:p>
                    <a:p>
                      <a:pPr marL="0" marR="0" lvl="0" indent="0" algn="l" defTabSz="4572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  <a:cs typeface="Segoe UI" charset="0"/>
                        </a:rPr>
                        <a:t>повышенный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  <a:cs typeface="Segoe UI" charset="0"/>
                        </a:rPr>
                        <a:t>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  <a:cs typeface="Segoe UI" charset="0"/>
                        </a:rPr>
                        <a:t>уровень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  <a:cs typeface="Segoe UI" charset="0"/>
                        </a:rPr>
                        <a:t> -51% (61)</a:t>
                      </a:r>
                    </a:p>
                    <a:p>
                      <a:pPr marL="0" marR="0" lvl="0" indent="0" algn="l" defTabSz="4572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ea typeface="Microsoft YaHei" charset="-122"/>
                        <a:cs typeface="Segoe UI" charset="0"/>
                      </a:endParaRPr>
                    </a:p>
                    <a:p>
                      <a:pPr marL="0" marR="0" lvl="0" indent="0" algn="ctr" defTabSz="4572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  <a:cs typeface="Segoe UI" charset="0"/>
                        </a:rPr>
                        <a:t>Русский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  <a:cs typeface="Segoe UI" charset="0"/>
                        </a:rPr>
                        <a:t> </a:t>
                      </a: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  <a:cs typeface="Segoe UI" charset="0"/>
                        </a:rPr>
                        <a:t>язык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ea typeface="Microsoft YaHei" charset="-122"/>
                        <a:cs typeface="Segoe UI" charset="0"/>
                      </a:endParaRPr>
                    </a:p>
                    <a:p>
                      <a:pPr marL="0" marR="0" lvl="0" indent="0" algn="l" defTabSz="4572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  <a:cs typeface="Segoe UI" charset="0"/>
                        </a:rPr>
                        <a:t>недостаточный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  <a:cs typeface="Segoe UI" charset="0"/>
                        </a:rPr>
                        <a:t>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  <a:cs typeface="Segoe UI" charset="0"/>
                        </a:rPr>
                        <a:t>уровень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  <a:cs typeface="Segoe UI" charset="0"/>
                        </a:rPr>
                        <a:t>- 6% (3%)</a:t>
                      </a:r>
                    </a:p>
                    <a:p>
                      <a:pPr marL="0" marR="0" lvl="0" indent="0" algn="l" defTabSz="4572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  <a:cs typeface="Segoe UI" charset="0"/>
                        </a:rPr>
                        <a:t>базовый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  <a:cs typeface="Segoe UI" charset="0"/>
                        </a:rPr>
                        <a:t>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  <a:cs typeface="Segoe UI" charset="0"/>
                        </a:rPr>
                        <a:t>уровень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  <a:cs typeface="Segoe UI" charset="0"/>
                        </a:rPr>
                        <a:t>- -71% (79%)</a:t>
                      </a:r>
                    </a:p>
                    <a:p>
                      <a:pPr marL="0" marR="0" lvl="0" indent="0" algn="l" defTabSz="4572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  <a:cs typeface="Segoe UI" charset="0"/>
                        </a:rPr>
                        <a:t>повышенный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  <a:cs typeface="Segoe UI" charset="0"/>
                        </a:rPr>
                        <a:t>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  <a:cs typeface="Segoe UI" charset="0"/>
                        </a:rPr>
                        <a:t>уровень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  <a:cs typeface="Segoe UI" charset="0"/>
                        </a:rPr>
                        <a:t>- 44% (52%)</a:t>
                      </a:r>
                    </a:p>
                    <a:p>
                      <a:pPr marL="0" marR="0" lvl="0" indent="0" algn="l" defTabSz="4572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ea typeface="Microsoft YaHei" charset="-122"/>
                        <a:cs typeface="Segoe UI" charset="0"/>
                      </a:endParaRPr>
                    </a:p>
                    <a:p>
                      <a:pPr marL="0" marR="0" lvl="0" indent="0" algn="ctr" defTabSz="4572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  <a:cs typeface="Segoe UI" charset="0"/>
                        </a:rPr>
                        <a:t>Комплексная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  <a:cs typeface="Segoe UI" charset="0"/>
                        </a:rPr>
                        <a:t> </a:t>
                      </a: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  <a:cs typeface="Segoe UI" charset="0"/>
                        </a:rPr>
                        <a:t>работа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ea typeface="Microsoft YaHei" charset="-122"/>
                        <a:cs typeface="Segoe UI" charset="0"/>
                      </a:endParaRPr>
                    </a:p>
                    <a:p>
                      <a:pPr marL="0" marR="0" lvl="0" indent="0" algn="l" defTabSz="4572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  <a:cs typeface="Segoe UI" charset="0"/>
                        </a:rPr>
                        <a:t>недостаточный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  <a:cs typeface="Segoe UI" charset="0"/>
                        </a:rPr>
                        <a:t>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  <a:cs typeface="Segoe UI" charset="0"/>
                        </a:rPr>
                        <a:t>уровень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  <a:cs typeface="Segoe UI" charset="0"/>
                        </a:rPr>
                        <a:t> – 5% (3%)</a:t>
                      </a:r>
                    </a:p>
                    <a:p>
                      <a:pPr marL="0" marR="0" lvl="0" indent="0" algn="l" defTabSz="4572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  <a:cs typeface="Segoe UI" charset="0"/>
                        </a:rPr>
                        <a:t>пониженный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  <a:cs typeface="Segoe UI" charset="0"/>
                        </a:rPr>
                        <a:t>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  <a:cs typeface="Segoe UI" charset="0"/>
                        </a:rPr>
                        <a:t>уровень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  <a:cs typeface="Segoe UI" charset="0"/>
                        </a:rPr>
                        <a:t> – 22% (14%)</a:t>
                      </a:r>
                    </a:p>
                    <a:p>
                      <a:pPr marL="0" marR="0" lvl="0" indent="0" algn="l" defTabSz="4572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  <a:cs typeface="Segoe UI" charset="0"/>
                        </a:rPr>
                        <a:t>базовый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  <a:cs typeface="Segoe UI" charset="0"/>
                        </a:rPr>
                        <a:t>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  <a:cs typeface="Segoe UI" charset="0"/>
                        </a:rPr>
                        <a:t>уровень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  <a:cs typeface="Segoe UI" charset="0"/>
                        </a:rPr>
                        <a:t> -47% (48%)</a:t>
                      </a:r>
                    </a:p>
                    <a:p>
                      <a:pPr marL="0" marR="0" lvl="0" indent="0" algn="l" defTabSz="4572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  <a:cs typeface="Segoe UI" charset="0"/>
                        </a:rPr>
                        <a:t>повышенный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  <a:cs typeface="Segoe UI" charset="0"/>
                        </a:rPr>
                        <a:t>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  <a:cs typeface="Segoe UI" charset="0"/>
                        </a:rPr>
                        <a:t>уровень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  <a:cs typeface="Segoe UI" charset="0"/>
                        </a:rPr>
                        <a:t> -26 36%)</a:t>
                      </a:r>
                    </a:p>
                    <a:p>
                      <a:pPr marL="0" marR="0" lvl="0" indent="0" algn="l" defTabSz="4572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ea typeface="Microsoft YaHei" charset="-122"/>
                        <a:cs typeface="Segoe UI" charset="0"/>
                      </a:endParaRPr>
                    </a:p>
                    <a:p>
                      <a:pPr marL="0" marR="0" lvl="0" indent="0" algn="ctr" defTabSz="4572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  <a:cs typeface="Segoe UI" charset="0"/>
                        </a:rPr>
                        <a:t>Групповой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  <a:cs typeface="Segoe UI" charset="0"/>
                        </a:rPr>
                        <a:t> </a:t>
                      </a: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  <a:cs typeface="Segoe UI" charset="0"/>
                        </a:rPr>
                        <a:t>проект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ea typeface="Microsoft YaHei" charset="-122"/>
                        <a:cs typeface="Segoe UI" charset="0"/>
                      </a:endParaRPr>
                    </a:p>
                    <a:p>
                      <a:pPr marL="0" marR="0" lvl="0" indent="0" algn="l" defTabSz="4572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  <a:cs typeface="Segoe UI" charset="0"/>
                        </a:rPr>
                        <a:t>ниже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  <a:cs typeface="Segoe UI" charset="0"/>
                        </a:rPr>
                        <a:t>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  <a:cs typeface="Segoe UI" charset="0"/>
                        </a:rPr>
                        <a:t>базового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  <a:cs typeface="Segoe UI" charset="0"/>
                        </a:rPr>
                        <a:t>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  <a:cs typeface="Segoe UI" charset="0"/>
                        </a:rPr>
                        <a:t>уровня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  <a:cs typeface="Segoe UI" charset="0"/>
                        </a:rPr>
                        <a:t> – 13%(13%)</a:t>
                      </a:r>
                    </a:p>
                    <a:p>
                      <a:pPr marL="0" marR="0" lvl="0" indent="0" algn="l" defTabSz="4572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  <a:cs typeface="Segoe UI" charset="0"/>
                        </a:rPr>
                        <a:t>базовый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  <a:cs typeface="Segoe UI" charset="0"/>
                        </a:rPr>
                        <a:t>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  <a:cs typeface="Segoe UI" charset="0"/>
                        </a:rPr>
                        <a:t>уровень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  <a:cs typeface="Segoe UI" charset="0"/>
                        </a:rPr>
                        <a:t> – 47% (48%)</a:t>
                      </a:r>
                    </a:p>
                    <a:p>
                      <a:pPr marL="0" marR="0" lvl="0" indent="0" algn="l" defTabSz="4572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  <a:cs typeface="Segoe UI" charset="0"/>
                        </a:rPr>
                        <a:t>повышенный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  <a:cs typeface="Segoe UI" charset="0"/>
                        </a:rPr>
                        <a:t>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  <a:cs typeface="Segoe UI" charset="0"/>
                        </a:rPr>
                        <a:t>уровень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  <a:cs typeface="Segoe UI" charset="0"/>
                        </a:rPr>
                        <a:t> – 40% (39)</a:t>
                      </a:r>
                    </a:p>
                  </a:txBody>
                  <a:tcPr marL="89995" marR="89995" marT="106556" marB="46798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65000">
                          <a:schemeClr val="bg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457200" rtl="0" eaLnBrk="1" fontAlgn="base" latinLnBrk="0" hangingPunct="0">
                        <a:lnSpc>
                          <a:spcPct val="8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15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На</a:t>
                      </a: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15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сегодня</a:t>
                      </a: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15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не</a:t>
                      </a: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15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все</a:t>
                      </a: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15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школы</a:t>
                      </a: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15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имеют</a:t>
                      </a: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15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на</a:t>
                      </a: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15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руках</a:t>
                      </a: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15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результаты</a:t>
                      </a: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(</a:t>
                      </a:r>
                      <a:r>
                        <a:rPr kumimoji="0" lang="en-US" sz="15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не</a:t>
                      </a: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15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переданы</a:t>
                      </a: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15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муниципальными</a:t>
                      </a: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15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администраторами</a:t>
                      </a: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15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по</a:t>
                      </a: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ЕГЭ </a:t>
                      </a:r>
                      <a:r>
                        <a:rPr kumimoji="0" lang="en-US" sz="15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или</a:t>
                      </a: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15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не</a:t>
                      </a: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15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запрошены</a:t>
                      </a: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у </a:t>
                      </a:r>
                      <a:r>
                        <a:rPr kumimoji="0" lang="en-US" sz="15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муниципалитета</a:t>
                      </a: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15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самой</a:t>
                      </a: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15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школой</a:t>
                      </a: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)</a:t>
                      </a:r>
                    </a:p>
                  </a:txBody>
                  <a:tcPr marL="89995" marR="89995" marT="101696" marB="46798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65000">
                          <a:schemeClr val="bg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</a:tr>
              <a:tr h="3449757">
                <a:tc>
                  <a:txBody>
                    <a:bodyPr/>
                    <a:lstStyle/>
                    <a:p>
                      <a:pPr marL="0" marR="0" lvl="0" indent="0" algn="just" defTabSz="457200" rtl="0" eaLnBrk="1" fontAlgn="base" latinLnBrk="0" hangingPunct="0">
                        <a:lnSpc>
                          <a:spcPct val="8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Использование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пакета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КИМ и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результатов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 </a:t>
                      </a:r>
                    </a:p>
                  </a:txBody>
                  <a:tcPr marL="89995" marR="89995" marT="101696" marB="46798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65000">
                          <a:schemeClr val="bg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457200" rtl="0" eaLnBrk="1" fontAlgn="base" latinLnBrk="0" hangingPunct="0">
                        <a:lnSpc>
                          <a:spcPct val="8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Использование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результатов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для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планирования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работы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с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выпускниками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начальной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школы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(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педагогам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основной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школы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) и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организацией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методической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работы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на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уровне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ОО и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муниципалитета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ea typeface="Microsoft YaHei" charset="-122"/>
                      </a:endParaRPr>
                    </a:p>
                  </a:txBody>
                  <a:tcPr marL="89995" marR="89995" marT="101696" marB="46798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65000">
                          <a:schemeClr val="bg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457200" rtl="0" eaLnBrk="1" fontAlgn="base" latinLnBrk="0" hangingPunct="0">
                        <a:lnSpc>
                          <a:spcPct val="8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15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Работа</a:t>
                      </a: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15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по</a:t>
                      </a: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15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изучению</a:t>
                      </a: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и </a:t>
                      </a:r>
                      <a:r>
                        <a:rPr kumimoji="0" lang="en-US" sz="15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анализу</a:t>
                      </a: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 КИМ и </a:t>
                      </a:r>
                      <a:r>
                        <a:rPr kumimoji="0" lang="en-US" sz="15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результатов</a:t>
                      </a: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15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выполнения</a:t>
                      </a: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15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проверочных</a:t>
                      </a: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15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работ</a:t>
                      </a: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15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не</a:t>
                      </a: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 </a:t>
                      </a:r>
                      <a:r>
                        <a:rPr kumimoji="0" lang="en-US" sz="15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проведена</a:t>
                      </a: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charset="-122"/>
                        </a:rPr>
                        <a:t>.</a:t>
                      </a:r>
                    </a:p>
                  </a:txBody>
                  <a:tcPr marL="89995" marR="89995" marT="101696" marB="46798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65000">
                          <a:schemeClr val="bg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Горизонт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17054</TotalTime>
  <Words>1169</Words>
  <Application>Microsoft Office PowerPoint</Application>
  <PresentationFormat>Произвольный</PresentationFormat>
  <Paragraphs>159</Paragraphs>
  <Slides>11</Slides>
  <Notes>11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9" baseType="lpstr">
      <vt:lpstr>Arial</vt:lpstr>
      <vt:lpstr>Microsoft YaHei</vt:lpstr>
      <vt:lpstr>Times New Roman</vt:lpstr>
      <vt:lpstr>Trebuchet MS</vt:lpstr>
      <vt:lpstr>Georgia</vt:lpstr>
      <vt:lpstr>Segoe UI</vt:lpstr>
      <vt:lpstr>Franklin Gothic Medium</vt:lpstr>
      <vt:lpstr>Воздушный поток</vt:lpstr>
      <vt:lpstr>Презентация PowerPoint</vt:lpstr>
      <vt:lpstr>Презентация PowerPoint</vt:lpstr>
      <vt:lpstr>Презентация PowerPoint</vt:lpstr>
      <vt:lpstr>Презентация PowerPoint</vt:lpstr>
      <vt:lpstr>Подготовительный этап</vt:lpstr>
      <vt:lpstr>Этап выполнение проверочных работ учащимися</vt:lpstr>
      <vt:lpstr>Этап выполнение проверочных работ учащимися</vt:lpstr>
      <vt:lpstr>Этап проверки работ учащихся и загрузки результатов на сайт РАО</vt:lpstr>
      <vt:lpstr>Эпап получения и использования результатов</vt:lpstr>
      <vt:lpstr>Выводы:</vt:lpstr>
      <vt:lpstr>Рекомендации: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REvil</dc:creator>
  <cp:lastModifiedBy>REvil</cp:lastModifiedBy>
  <cp:revision>7</cp:revision>
  <cp:lastPrinted>1601-01-01T00:00:00Z</cp:lastPrinted>
  <dcterms:created xsi:type="dcterms:W3CDTF">2015-02-11T00:05:49Z</dcterms:created>
  <dcterms:modified xsi:type="dcterms:W3CDTF">2015-02-13T02:56:42Z</dcterms:modified>
</cp:coreProperties>
</file>