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8"/>
  </p:notesMasterIdLst>
  <p:sldIdLst>
    <p:sldId id="256" r:id="rId2"/>
    <p:sldId id="294" r:id="rId3"/>
    <p:sldId id="309" r:id="rId4"/>
    <p:sldId id="330" r:id="rId5"/>
    <p:sldId id="287" r:id="rId6"/>
    <p:sldId id="368" r:id="rId7"/>
    <p:sldId id="296" r:id="rId8"/>
    <p:sldId id="352" r:id="rId9"/>
    <p:sldId id="298" r:id="rId10"/>
    <p:sldId id="369" r:id="rId11"/>
    <p:sldId id="367" r:id="rId12"/>
    <p:sldId id="351" r:id="rId13"/>
    <p:sldId id="374" r:id="rId14"/>
    <p:sldId id="370" r:id="rId15"/>
    <p:sldId id="353" r:id="rId16"/>
    <p:sldId id="371" r:id="rId17"/>
    <p:sldId id="372" r:id="rId18"/>
    <p:sldId id="341" r:id="rId19"/>
    <p:sldId id="354" r:id="rId20"/>
    <p:sldId id="363" r:id="rId21"/>
    <p:sldId id="362" r:id="rId22"/>
    <p:sldId id="373" r:id="rId23"/>
    <p:sldId id="343" r:id="rId24"/>
    <p:sldId id="361" r:id="rId25"/>
    <p:sldId id="364" r:id="rId26"/>
    <p:sldId id="345" r:id="rId27"/>
    <p:sldId id="346" r:id="rId28"/>
    <p:sldId id="347" r:id="rId29"/>
    <p:sldId id="348" r:id="rId30"/>
    <p:sldId id="304" r:id="rId31"/>
    <p:sldId id="349" r:id="rId32"/>
    <p:sldId id="365" r:id="rId33"/>
    <p:sldId id="366" r:id="rId34"/>
    <p:sldId id="375" r:id="rId35"/>
    <p:sldId id="376" r:id="rId36"/>
    <p:sldId id="286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ri Zabrodin" initials="YZ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71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307" autoAdjust="0"/>
  </p:normalViewPr>
  <p:slideViewPr>
    <p:cSldViewPr>
      <p:cViewPr>
        <p:scale>
          <a:sx n="40" d="100"/>
          <a:sy n="40" d="100"/>
        </p:scale>
        <p:origin x="-2400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4-12-17T00:49:57.397" idx="1">
    <p:pos x="2560" y="3960"/>
    <p:text/>
    <p:extLst>
      <p:ext uri="{C676402C-5697-4E1C-873F-D02D1690AC5C}">
        <p15:threadingInfo xmlns:p15="http://schemas.microsoft.com/office/powerpoint/2012/main" timeZoneBias="-24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E4E643-DBD6-1F48-8EEC-B0DF4E5D3650}" type="doc">
      <dgm:prSet loTypeId="urn:microsoft.com/office/officeart/2005/8/layout/process1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22F304E-ADB1-C149-B1D5-3039514ECEEA}">
      <dgm:prSet custT="1"/>
      <dgm:spPr/>
      <dgm:t>
        <a:bodyPr/>
        <a:lstStyle/>
        <a:p>
          <a:r>
            <a:rPr lang="ru-RU" sz="2800" dirty="0" err="1" smtClean="0"/>
            <a:t>ФГОСы</a:t>
          </a:r>
          <a:endParaRPr lang="ru-RU" sz="2800" dirty="0"/>
        </a:p>
      </dgm:t>
    </dgm:pt>
    <dgm:pt modelId="{D7582CE5-9C04-4045-969A-AFA951BF79BF}" type="parTrans" cxnId="{8104859B-FF21-2D4C-B5DA-FC835F468299}">
      <dgm:prSet/>
      <dgm:spPr/>
      <dgm:t>
        <a:bodyPr/>
        <a:lstStyle/>
        <a:p>
          <a:endParaRPr lang="ru-RU" sz="3200"/>
        </a:p>
      </dgm:t>
    </dgm:pt>
    <dgm:pt modelId="{E167E94D-C76A-8647-9AF3-0AB03D2274DA}" type="sibTrans" cxnId="{8104859B-FF21-2D4C-B5DA-FC835F468299}">
      <dgm:prSet custT="1"/>
      <dgm:spPr/>
      <dgm:t>
        <a:bodyPr/>
        <a:lstStyle/>
        <a:p>
          <a:endParaRPr lang="ru-RU" sz="3200"/>
        </a:p>
      </dgm:t>
    </dgm:pt>
    <dgm:pt modelId="{643B1FB2-7CD3-8642-A0B6-AE42A2984FB0}">
      <dgm:prSet custT="1"/>
      <dgm:spPr/>
      <dgm:t>
        <a:bodyPr/>
        <a:lstStyle/>
        <a:p>
          <a:r>
            <a:rPr lang="ru-RU" sz="2400" dirty="0" err="1" smtClean="0"/>
            <a:t>Профстандарты</a:t>
          </a:r>
          <a:endParaRPr lang="ru-RU" sz="1800" dirty="0"/>
        </a:p>
      </dgm:t>
    </dgm:pt>
    <dgm:pt modelId="{B62C4453-EE10-3448-A7EF-969E76662FC8}" type="parTrans" cxnId="{5EE0CF2A-2A87-4442-B3C5-405C77FE5D1D}">
      <dgm:prSet/>
      <dgm:spPr/>
      <dgm:t>
        <a:bodyPr/>
        <a:lstStyle/>
        <a:p>
          <a:endParaRPr lang="ru-RU" sz="3200"/>
        </a:p>
      </dgm:t>
    </dgm:pt>
    <dgm:pt modelId="{1E6E0347-D06E-1848-9EE9-3B29DF0260B7}" type="sibTrans" cxnId="{5EE0CF2A-2A87-4442-B3C5-405C77FE5D1D}">
      <dgm:prSet custT="1"/>
      <dgm:spPr/>
      <dgm:t>
        <a:bodyPr/>
        <a:lstStyle/>
        <a:p>
          <a:endParaRPr lang="ru-RU" sz="3200"/>
        </a:p>
      </dgm:t>
    </dgm:pt>
    <dgm:pt modelId="{CCE51BA2-3684-5444-B7C3-DB84278404A4}">
      <dgm:prSet custT="1"/>
      <dgm:spPr/>
      <dgm:t>
        <a:bodyPr/>
        <a:lstStyle/>
        <a:p>
          <a:r>
            <a:rPr lang="ru-RU" sz="1800" dirty="0" smtClean="0"/>
            <a:t>Стандарты подготовки / Стандарты переподготовки и повышения квалификации</a:t>
          </a:r>
          <a:endParaRPr lang="ru-RU" sz="1800" dirty="0"/>
        </a:p>
      </dgm:t>
    </dgm:pt>
    <dgm:pt modelId="{A286034D-8C19-744B-8A30-819A886FF879}" type="parTrans" cxnId="{2E0C49F7-7B99-8F44-A6B3-DE17D53280B5}">
      <dgm:prSet/>
      <dgm:spPr/>
      <dgm:t>
        <a:bodyPr/>
        <a:lstStyle/>
        <a:p>
          <a:endParaRPr lang="ru-RU" sz="3200"/>
        </a:p>
      </dgm:t>
    </dgm:pt>
    <dgm:pt modelId="{6E3E9DC1-C93B-0641-AB8E-20A694BF059A}" type="sibTrans" cxnId="{2E0C49F7-7B99-8F44-A6B3-DE17D53280B5}">
      <dgm:prSet/>
      <dgm:spPr/>
      <dgm:t>
        <a:bodyPr/>
        <a:lstStyle/>
        <a:p>
          <a:endParaRPr lang="ru-RU" sz="3200"/>
        </a:p>
      </dgm:t>
    </dgm:pt>
    <dgm:pt modelId="{30A86373-ECEC-F041-BDE5-3795C7AD7B76}" type="pres">
      <dgm:prSet presAssocID="{0BE4E643-DBD6-1F48-8EEC-B0DF4E5D365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DA7AA7-BD66-FA41-9D30-B0DC589AE0EC}" type="pres">
      <dgm:prSet presAssocID="{022F304E-ADB1-C149-B1D5-3039514ECEEA}" presName="node" presStyleLbl="node1" presStyleIdx="0" presStyleCnt="3" custScaleX="724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913C7C-0599-914C-8D65-89CC229378B6}" type="pres">
      <dgm:prSet presAssocID="{E167E94D-C76A-8647-9AF3-0AB03D2274DA}" presName="sibTrans" presStyleLbl="sibTrans2D1" presStyleIdx="0" presStyleCnt="2"/>
      <dgm:spPr/>
      <dgm:t>
        <a:bodyPr/>
        <a:lstStyle/>
        <a:p>
          <a:endParaRPr lang="ru-RU"/>
        </a:p>
      </dgm:t>
    </dgm:pt>
    <dgm:pt modelId="{2E06EC98-D84B-3D40-A9A9-7AA15232F059}" type="pres">
      <dgm:prSet presAssocID="{E167E94D-C76A-8647-9AF3-0AB03D2274DA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BB178A5E-E1DE-0E4E-B3D0-3A840842A015}" type="pres">
      <dgm:prSet presAssocID="{643B1FB2-7CD3-8642-A0B6-AE42A2984FB0}" presName="node" presStyleLbl="node1" presStyleIdx="1" presStyleCnt="3" custScaleX="1269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0F59D7-434A-414C-9A8E-C65B54832FCC}" type="pres">
      <dgm:prSet presAssocID="{1E6E0347-D06E-1848-9EE9-3B29DF0260B7}" presName="sibTrans" presStyleLbl="sibTrans2D1" presStyleIdx="1" presStyleCnt="2"/>
      <dgm:spPr/>
      <dgm:t>
        <a:bodyPr/>
        <a:lstStyle/>
        <a:p>
          <a:endParaRPr lang="ru-RU"/>
        </a:p>
      </dgm:t>
    </dgm:pt>
    <dgm:pt modelId="{438F249C-A5F8-5143-99F8-38E57335813B}" type="pres">
      <dgm:prSet presAssocID="{1E6E0347-D06E-1848-9EE9-3B29DF0260B7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3892ACAB-5221-824E-8B30-ACC3108E4C94}" type="pres">
      <dgm:prSet presAssocID="{CCE51BA2-3684-5444-B7C3-DB84278404A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652D15-A59C-473F-ABF8-F9F1968F06D1}" type="presOf" srcId="{E167E94D-C76A-8647-9AF3-0AB03D2274DA}" destId="{2E06EC98-D84B-3D40-A9A9-7AA15232F059}" srcOrd="1" destOrd="0" presId="urn:microsoft.com/office/officeart/2005/8/layout/process1"/>
    <dgm:cxn modelId="{BD8B05F9-F649-427C-8492-D84E690A1DD6}" type="presOf" srcId="{022F304E-ADB1-C149-B1D5-3039514ECEEA}" destId="{BBDA7AA7-BD66-FA41-9D30-B0DC589AE0EC}" srcOrd="0" destOrd="0" presId="urn:microsoft.com/office/officeart/2005/8/layout/process1"/>
    <dgm:cxn modelId="{BD34B288-096F-461B-8D6B-1A874C83A25D}" type="presOf" srcId="{0BE4E643-DBD6-1F48-8EEC-B0DF4E5D3650}" destId="{30A86373-ECEC-F041-BDE5-3795C7AD7B76}" srcOrd="0" destOrd="0" presId="urn:microsoft.com/office/officeart/2005/8/layout/process1"/>
    <dgm:cxn modelId="{F881CA86-F670-42F8-8EC4-75B11FC4F781}" type="presOf" srcId="{643B1FB2-7CD3-8642-A0B6-AE42A2984FB0}" destId="{BB178A5E-E1DE-0E4E-B3D0-3A840842A015}" srcOrd="0" destOrd="0" presId="urn:microsoft.com/office/officeart/2005/8/layout/process1"/>
    <dgm:cxn modelId="{E1A72317-3B78-4734-8C4F-487C348A3955}" type="presOf" srcId="{CCE51BA2-3684-5444-B7C3-DB84278404A4}" destId="{3892ACAB-5221-824E-8B30-ACC3108E4C94}" srcOrd="0" destOrd="0" presId="urn:microsoft.com/office/officeart/2005/8/layout/process1"/>
    <dgm:cxn modelId="{08E54E3D-1E79-475D-B05A-24FD2CA6F9F4}" type="presOf" srcId="{1E6E0347-D06E-1848-9EE9-3B29DF0260B7}" destId="{8C0F59D7-434A-414C-9A8E-C65B54832FCC}" srcOrd="0" destOrd="0" presId="urn:microsoft.com/office/officeart/2005/8/layout/process1"/>
    <dgm:cxn modelId="{5EE0CF2A-2A87-4442-B3C5-405C77FE5D1D}" srcId="{0BE4E643-DBD6-1F48-8EEC-B0DF4E5D3650}" destId="{643B1FB2-7CD3-8642-A0B6-AE42A2984FB0}" srcOrd="1" destOrd="0" parTransId="{B62C4453-EE10-3448-A7EF-969E76662FC8}" sibTransId="{1E6E0347-D06E-1848-9EE9-3B29DF0260B7}"/>
    <dgm:cxn modelId="{8104859B-FF21-2D4C-B5DA-FC835F468299}" srcId="{0BE4E643-DBD6-1F48-8EEC-B0DF4E5D3650}" destId="{022F304E-ADB1-C149-B1D5-3039514ECEEA}" srcOrd="0" destOrd="0" parTransId="{D7582CE5-9C04-4045-969A-AFA951BF79BF}" sibTransId="{E167E94D-C76A-8647-9AF3-0AB03D2274DA}"/>
    <dgm:cxn modelId="{6CE4164B-E326-4155-97D8-6058456C4069}" type="presOf" srcId="{E167E94D-C76A-8647-9AF3-0AB03D2274DA}" destId="{66913C7C-0599-914C-8D65-89CC229378B6}" srcOrd="0" destOrd="0" presId="urn:microsoft.com/office/officeart/2005/8/layout/process1"/>
    <dgm:cxn modelId="{B6AE54BF-2A5B-4AD5-9831-B475D461F9DC}" type="presOf" srcId="{1E6E0347-D06E-1848-9EE9-3B29DF0260B7}" destId="{438F249C-A5F8-5143-99F8-38E57335813B}" srcOrd="1" destOrd="0" presId="urn:microsoft.com/office/officeart/2005/8/layout/process1"/>
    <dgm:cxn modelId="{2E0C49F7-7B99-8F44-A6B3-DE17D53280B5}" srcId="{0BE4E643-DBD6-1F48-8EEC-B0DF4E5D3650}" destId="{CCE51BA2-3684-5444-B7C3-DB84278404A4}" srcOrd="2" destOrd="0" parTransId="{A286034D-8C19-744B-8A30-819A886FF879}" sibTransId="{6E3E9DC1-C93B-0641-AB8E-20A694BF059A}"/>
    <dgm:cxn modelId="{82557E90-7996-4A67-96D4-3404C2297DE3}" type="presParOf" srcId="{30A86373-ECEC-F041-BDE5-3795C7AD7B76}" destId="{BBDA7AA7-BD66-FA41-9D30-B0DC589AE0EC}" srcOrd="0" destOrd="0" presId="urn:microsoft.com/office/officeart/2005/8/layout/process1"/>
    <dgm:cxn modelId="{C94F83B0-2C61-463D-9CDE-B5B49371FCA8}" type="presParOf" srcId="{30A86373-ECEC-F041-BDE5-3795C7AD7B76}" destId="{66913C7C-0599-914C-8D65-89CC229378B6}" srcOrd="1" destOrd="0" presId="urn:microsoft.com/office/officeart/2005/8/layout/process1"/>
    <dgm:cxn modelId="{D015FF62-74B8-46F6-A6DD-C0569292867A}" type="presParOf" srcId="{66913C7C-0599-914C-8D65-89CC229378B6}" destId="{2E06EC98-D84B-3D40-A9A9-7AA15232F059}" srcOrd="0" destOrd="0" presId="urn:microsoft.com/office/officeart/2005/8/layout/process1"/>
    <dgm:cxn modelId="{7AF3DA7D-4420-49D9-96C6-57FE54016279}" type="presParOf" srcId="{30A86373-ECEC-F041-BDE5-3795C7AD7B76}" destId="{BB178A5E-E1DE-0E4E-B3D0-3A840842A015}" srcOrd="2" destOrd="0" presId="urn:microsoft.com/office/officeart/2005/8/layout/process1"/>
    <dgm:cxn modelId="{D614D2B2-0D1F-4F35-BB3C-13EBCBC77FDC}" type="presParOf" srcId="{30A86373-ECEC-F041-BDE5-3795C7AD7B76}" destId="{8C0F59D7-434A-414C-9A8E-C65B54832FCC}" srcOrd="3" destOrd="0" presId="urn:microsoft.com/office/officeart/2005/8/layout/process1"/>
    <dgm:cxn modelId="{2A0E377A-1516-460B-B8CC-20A6EE3DA471}" type="presParOf" srcId="{8C0F59D7-434A-414C-9A8E-C65B54832FCC}" destId="{438F249C-A5F8-5143-99F8-38E57335813B}" srcOrd="0" destOrd="0" presId="urn:microsoft.com/office/officeart/2005/8/layout/process1"/>
    <dgm:cxn modelId="{11461ADF-DAA7-4DF6-A101-392335080618}" type="presParOf" srcId="{30A86373-ECEC-F041-BDE5-3795C7AD7B76}" destId="{3892ACAB-5221-824E-8B30-ACC3108E4C9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18686C-9796-491C-86D8-014EF1913450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981EBF-5EBF-4C3A-A8D4-4E3EB47F2EDD}">
      <dgm:prSet phldrT="[Текст]" custT="1"/>
      <dgm:spPr>
        <a:xfrm>
          <a:off x="1035130" y="1395461"/>
          <a:ext cx="4215508" cy="728689"/>
        </a:xfrm>
        <a:prstGeom prst="round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400" b="1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ПРОФЕССИОНАЛЬНЫЙ СТАНДАРТ </a:t>
          </a:r>
        </a:p>
        <a:p>
          <a:r>
            <a:rPr lang="ru-RU" sz="14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(область и вид деятельности, трудовые фнкции, трудовые действия)</a:t>
          </a:r>
        </a:p>
      </dgm:t>
    </dgm:pt>
    <dgm:pt modelId="{D6F10998-9355-4BDF-9CB1-C8ED695AEF7F}" type="parTrans" cxnId="{6EA72351-1296-4422-B1EF-7F3C23A4A0FA}">
      <dgm:prSet/>
      <dgm:spPr/>
      <dgm:t>
        <a:bodyPr/>
        <a:lstStyle/>
        <a:p>
          <a:endParaRPr lang="ru-RU"/>
        </a:p>
      </dgm:t>
    </dgm:pt>
    <dgm:pt modelId="{B908D011-D4FC-4456-BAAA-3E6D094F15A6}" type="sibTrans" cxnId="{6EA72351-1296-4422-B1EF-7F3C23A4A0FA}">
      <dgm:prSet/>
      <dgm:spPr/>
      <dgm:t>
        <a:bodyPr/>
        <a:lstStyle/>
        <a:p>
          <a:endParaRPr lang="ru-RU"/>
        </a:p>
      </dgm:t>
    </dgm:pt>
    <dgm:pt modelId="{FB5FA9D6-CB30-43D8-870D-4C11C9F39EB3}">
      <dgm:prSet phldrT="[Текст]" custT="1"/>
      <dgm:spPr>
        <a:xfrm>
          <a:off x="1436961" y="253821"/>
          <a:ext cx="3582168" cy="600121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ПРОФЕССИОНАЛЬНАЯ ДЕЯТЕЛЬНОСТЬ </a:t>
          </a:r>
        </a:p>
        <a:p>
          <a:r>
            <a:rPr lang="ru-RU" sz="10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(отношения работник - работодатель, профессиональная роль, должность, трудовой договор)</a:t>
          </a:r>
        </a:p>
      </dgm:t>
    </dgm:pt>
    <dgm:pt modelId="{1E552F13-29FE-46B9-92AC-C4CE44A7DDCB}" type="parTrans" cxnId="{35E8C647-CE62-4742-BD4F-817A235DE523}">
      <dgm:prSet/>
      <dgm:spPr>
        <a:xfrm rot="16442368">
          <a:off x="2916301" y="1124702"/>
          <a:ext cx="5428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42868" y="0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  <dgm:pt modelId="{7EE40C2E-027F-416F-B2A8-9E9C3784F17A}" type="sibTrans" cxnId="{35E8C647-CE62-4742-BD4F-817A235DE523}">
      <dgm:prSet/>
      <dgm:spPr/>
      <dgm:t>
        <a:bodyPr/>
        <a:lstStyle/>
        <a:p>
          <a:endParaRPr lang="ru-RU"/>
        </a:p>
      </dgm:t>
    </dgm:pt>
    <dgm:pt modelId="{7397D115-55A1-4565-80BE-3C4CEF132C70}">
      <dgm:prSet phldrT="[Текст]"/>
      <dgm:spPr>
        <a:xfrm>
          <a:off x="3598041" y="2547408"/>
          <a:ext cx="2336449" cy="757504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b="1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ПРОФЕССИОНАЛЬНАЯ СРЕДА </a:t>
          </a:r>
          <a:r>
            <a:rPr lang="ru-RU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(профессиональные сообщества, ассоциации, союзы)</a:t>
          </a:r>
        </a:p>
      </dgm:t>
    </dgm:pt>
    <dgm:pt modelId="{8F7E49F7-8096-4B5D-9532-3774D59BCCE4}" type="parTrans" cxnId="{B8D64A02-20FA-43F8-ABEF-C164CF102BD3}">
      <dgm:prSet/>
      <dgm:spPr>
        <a:xfrm rot="2141770">
          <a:off x="3581853" y="2335779"/>
          <a:ext cx="7253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5391" y="0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  <dgm:pt modelId="{77B86002-5BF1-4E27-AAA9-AFF4DB3655A9}" type="sibTrans" cxnId="{B8D64A02-20FA-43F8-ABEF-C164CF102BD3}">
      <dgm:prSet/>
      <dgm:spPr/>
      <dgm:t>
        <a:bodyPr/>
        <a:lstStyle/>
        <a:p>
          <a:endParaRPr lang="ru-RU"/>
        </a:p>
      </dgm:t>
    </dgm:pt>
    <dgm:pt modelId="{CC6BA488-D307-4B0C-AA8C-0F126F14C025}">
      <dgm:prSet phldrT="[Текст]" custT="1"/>
      <dgm:spPr>
        <a:xfrm>
          <a:off x="246625" y="2540699"/>
          <a:ext cx="2551807" cy="780168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b="1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ПРОФЕССИОНАЛЬНОЕ ОБРАЗОВАНИЕ </a:t>
          </a:r>
          <a:r>
            <a:rPr lang="ru-RU" sz="120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(профессиональные образовательные программы, формируемые компетенции)</a:t>
          </a:r>
          <a:r>
            <a:rPr lang="ru-RU" sz="11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)</a:t>
          </a:r>
        </a:p>
      </dgm:t>
    </dgm:pt>
    <dgm:pt modelId="{003D1E46-5424-4143-AEE1-363CF5977034}" type="parTrans" cxnId="{61CF3698-D138-4281-ACBB-3125094B44D0}">
      <dgm:prSet/>
      <dgm:spPr>
        <a:xfrm rot="8648736">
          <a:off x="1994933" y="2332425"/>
          <a:ext cx="71116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11164" y="0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  <dgm:pt modelId="{3C95F0F1-6F3A-49EF-8A2B-EE217931909F}" type="sibTrans" cxnId="{61CF3698-D138-4281-ACBB-3125094B44D0}">
      <dgm:prSet/>
      <dgm:spPr/>
      <dgm:t>
        <a:bodyPr/>
        <a:lstStyle/>
        <a:p>
          <a:endParaRPr lang="ru-RU"/>
        </a:p>
      </dgm:t>
    </dgm:pt>
    <dgm:pt modelId="{BF2A2C5F-369E-408F-A53E-E78A5438A285}" type="pres">
      <dgm:prSet presAssocID="{BA18686C-9796-491C-86D8-014EF1913450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7C5A6CF-7803-4633-A484-4CFF7A99BFF2}" type="pres">
      <dgm:prSet presAssocID="{60981EBF-5EBF-4C3A-A8D4-4E3EB47F2EDD}" presName="singleCycle" presStyleCnt="0"/>
      <dgm:spPr/>
    </dgm:pt>
    <dgm:pt modelId="{BC5DCCAC-2D47-4393-85AA-B16B79771379}" type="pres">
      <dgm:prSet presAssocID="{60981EBF-5EBF-4C3A-A8D4-4E3EB47F2EDD}" presName="singleCenter" presStyleLbl="node1" presStyleIdx="0" presStyleCnt="4" custScaleX="362023" custScaleY="62579" custLinFactNeighborX="-2380" custLinFactNeighborY="-16298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31BC388C-EC43-4E07-9907-029D2A340D4C}" type="pres">
      <dgm:prSet presAssocID="{1E552F13-29FE-46B9-92AC-C4CE44A7DDCB}" presName="Name56" presStyleLbl="parChTrans1D2" presStyleIdx="0" presStyleCnt="3"/>
      <dgm:spPr/>
      <dgm:t>
        <a:bodyPr/>
        <a:lstStyle/>
        <a:p>
          <a:endParaRPr lang="ru-RU"/>
        </a:p>
      </dgm:t>
    </dgm:pt>
    <dgm:pt modelId="{8D374E46-5837-4EC4-B4BA-367D00330BA5}" type="pres">
      <dgm:prSet presAssocID="{FB5FA9D6-CB30-43D8-870D-4C11C9F39EB3}" presName="text0" presStyleLbl="node1" presStyleIdx="1" presStyleCnt="4" custScaleX="459153" custScaleY="1162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63243A-6488-4DFE-BC1C-1F40F6E487F2}" type="pres">
      <dgm:prSet presAssocID="{8F7E49F7-8096-4B5D-9532-3774D59BCCE4}" presName="Name56" presStyleLbl="parChTrans1D2" presStyleIdx="1" presStyleCnt="3"/>
      <dgm:spPr/>
      <dgm:t>
        <a:bodyPr/>
        <a:lstStyle/>
        <a:p>
          <a:endParaRPr lang="ru-RU"/>
        </a:p>
      </dgm:t>
    </dgm:pt>
    <dgm:pt modelId="{2397971C-DE6D-4E56-836C-AA082BFE72CC}" type="pres">
      <dgm:prSet presAssocID="{7397D115-55A1-4565-80BE-3C4CEF132C70}" presName="text0" presStyleLbl="node1" presStyleIdx="2" presStyleCnt="4" custScaleX="299480" custScaleY="97095" custRadScaleRad="91949" custRadScaleInc="-153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ADFD02-D1F4-42B6-B1D8-04725811A1F5}" type="pres">
      <dgm:prSet presAssocID="{003D1E46-5424-4143-AEE1-363CF5977034}" presName="Name56" presStyleLbl="parChTrans1D2" presStyleIdx="2" presStyleCnt="3"/>
      <dgm:spPr/>
      <dgm:t>
        <a:bodyPr/>
        <a:lstStyle/>
        <a:p>
          <a:endParaRPr lang="ru-RU"/>
        </a:p>
      </dgm:t>
    </dgm:pt>
    <dgm:pt modelId="{49E11ADA-56F6-4F56-91DD-B9EC869CDDB8}" type="pres">
      <dgm:prSet presAssocID="{CC6BA488-D307-4B0C-AA8C-0F126F14C025}" presName="text0" presStyleLbl="node1" presStyleIdx="3" presStyleCnt="4" custScaleX="327084" custRadScaleRad="100831" custRadScaleInc="18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DC96B2-FD2A-48F8-BFFE-0684D8324017}" type="presOf" srcId="{1E552F13-29FE-46B9-92AC-C4CE44A7DDCB}" destId="{31BC388C-EC43-4E07-9907-029D2A340D4C}" srcOrd="0" destOrd="0" presId="urn:microsoft.com/office/officeart/2008/layout/RadialCluster"/>
    <dgm:cxn modelId="{35E8C647-CE62-4742-BD4F-817A235DE523}" srcId="{60981EBF-5EBF-4C3A-A8D4-4E3EB47F2EDD}" destId="{FB5FA9D6-CB30-43D8-870D-4C11C9F39EB3}" srcOrd="0" destOrd="0" parTransId="{1E552F13-29FE-46B9-92AC-C4CE44A7DDCB}" sibTransId="{7EE40C2E-027F-416F-B2A8-9E9C3784F17A}"/>
    <dgm:cxn modelId="{F7DBFFC7-E2BB-4125-A439-71BCC85A4CCE}" type="presOf" srcId="{FB5FA9D6-CB30-43D8-870D-4C11C9F39EB3}" destId="{8D374E46-5837-4EC4-B4BA-367D00330BA5}" srcOrd="0" destOrd="0" presId="urn:microsoft.com/office/officeart/2008/layout/RadialCluster"/>
    <dgm:cxn modelId="{FD50E0E1-83B1-4433-B93A-3D7FD643B8EF}" type="presOf" srcId="{60981EBF-5EBF-4C3A-A8D4-4E3EB47F2EDD}" destId="{BC5DCCAC-2D47-4393-85AA-B16B79771379}" srcOrd="0" destOrd="0" presId="urn:microsoft.com/office/officeart/2008/layout/RadialCluster"/>
    <dgm:cxn modelId="{61CF3698-D138-4281-ACBB-3125094B44D0}" srcId="{60981EBF-5EBF-4C3A-A8D4-4E3EB47F2EDD}" destId="{CC6BA488-D307-4B0C-AA8C-0F126F14C025}" srcOrd="2" destOrd="0" parTransId="{003D1E46-5424-4143-AEE1-363CF5977034}" sibTransId="{3C95F0F1-6F3A-49EF-8A2B-EE217931909F}"/>
    <dgm:cxn modelId="{BF98F4D7-55FB-4B4B-93B6-37D1896CD698}" type="presOf" srcId="{003D1E46-5424-4143-AEE1-363CF5977034}" destId="{E6ADFD02-D1F4-42B6-B1D8-04725811A1F5}" srcOrd="0" destOrd="0" presId="urn:microsoft.com/office/officeart/2008/layout/RadialCluster"/>
    <dgm:cxn modelId="{B8D64A02-20FA-43F8-ABEF-C164CF102BD3}" srcId="{60981EBF-5EBF-4C3A-A8D4-4E3EB47F2EDD}" destId="{7397D115-55A1-4565-80BE-3C4CEF132C70}" srcOrd="1" destOrd="0" parTransId="{8F7E49F7-8096-4B5D-9532-3774D59BCCE4}" sibTransId="{77B86002-5BF1-4E27-AAA9-AFF4DB3655A9}"/>
    <dgm:cxn modelId="{7EC81A0F-997B-4156-8C72-4F9495A8D6A2}" type="presOf" srcId="{CC6BA488-D307-4B0C-AA8C-0F126F14C025}" destId="{49E11ADA-56F6-4F56-91DD-B9EC869CDDB8}" srcOrd="0" destOrd="0" presId="urn:microsoft.com/office/officeart/2008/layout/RadialCluster"/>
    <dgm:cxn modelId="{6EA72351-1296-4422-B1EF-7F3C23A4A0FA}" srcId="{BA18686C-9796-491C-86D8-014EF1913450}" destId="{60981EBF-5EBF-4C3A-A8D4-4E3EB47F2EDD}" srcOrd="0" destOrd="0" parTransId="{D6F10998-9355-4BDF-9CB1-C8ED695AEF7F}" sibTransId="{B908D011-D4FC-4456-BAAA-3E6D094F15A6}"/>
    <dgm:cxn modelId="{57FF6C2D-54EF-4D15-B5F3-231D7B262ED6}" type="presOf" srcId="{7397D115-55A1-4565-80BE-3C4CEF132C70}" destId="{2397971C-DE6D-4E56-836C-AA082BFE72CC}" srcOrd="0" destOrd="0" presId="urn:microsoft.com/office/officeart/2008/layout/RadialCluster"/>
    <dgm:cxn modelId="{EF97BCA5-E7EA-4CA9-B88D-E8779B6C3DC0}" type="presOf" srcId="{BA18686C-9796-491C-86D8-014EF1913450}" destId="{BF2A2C5F-369E-408F-A53E-E78A5438A285}" srcOrd="0" destOrd="0" presId="urn:microsoft.com/office/officeart/2008/layout/RadialCluster"/>
    <dgm:cxn modelId="{C1E3B430-EC78-4A28-96BC-ED94A0E607F9}" type="presOf" srcId="{8F7E49F7-8096-4B5D-9532-3774D59BCCE4}" destId="{1A63243A-6488-4DFE-BC1C-1F40F6E487F2}" srcOrd="0" destOrd="0" presId="urn:microsoft.com/office/officeart/2008/layout/RadialCluster"/>
    <dgm:cxn modelId="{B39B05A2-410E-4474-AA17-6CDA5E7BCB19}" type="presParOf" srcId="{BF2A2C5F-369E-408F-A53E-E78A5438A285}" destId="{E7C5A6CF-7803-4633-A484-4CFF7A99BFF2}" srcOrd="0" destOrd="0" presId="urn:microsoft.com/office/officeart/2008/layout/RadialCluster"/>
    <dgm:cxn modelId="{8E7596AF-1732-4ACE-BA7E-B9A31D1D5AD3}" type="presParOf" srcId="{E7C5A6CF-7803-4633-A484-4CFF7A99BFF2}" destId="{BC5DCCAC-2D47-4393-85AA-B16B79771379}" srcOrd="0" destOrd="0" presId="urn:microsoft.com/office/officeart/2008/layout/RadialCluster"/>
    <dgm:cxn modelId="{6A52B3FA-E1A4-4FF7-90C2-ED308D50FE12}" type="presParOf" srcId="{E7C5A6CF-7803-4633-A484-4CFF7A99BFF2}" destId="{31BC388C-EC43-4E07-9907-029D2A340D4C}" srcOrd="1" destOrd="0" presId="urn:microsoft.com/office/officeart/2008/layout/RadialCluster"/>
    <dgm:cxn modelId="{C425EA51-2040-48BD-A50D-58FC9FB40629}" type="presParOf" srcId="{E7C5A6CF-7803-4633-A484-4CFF7A99BFF2}" destId="{8D374E46-5837-4EC4-B4BA-367D00330BA5}" srcOrd="2" destOrd="0" presId="urn:microsoft.com/office/officeart/2008/layout/RadialCluster"/>
    <dgm:cxn modelId="{E2ED7D62-F240-4C5F-AF67-D84932A38BF6}" type="presParOf" srcId="{E7C5A6CF-7803-4633-A484-4CFF7A99BFF2}" destId="{1A63243A-6488-4DFE-BC1C-1F40F6E487F2}" srcOrd="3" destOrd="0" presId="urn:microsoft.com/office/officeart/2008/layout/RadialCluster"/>
    <dgm:cxn modelId="{7D6F09D0-6B9A-429A-B355-E4DE91D9B18B}" type="presParOf" srcId="{E7C5A6CF-7803-4633-A484-4CFF7A99BFF2}" destId="{2397971C-DE6D-4E56-836C-AA082BFE72CC}" srcOrd="4" destOrd="0" presId="urn:microsoft.com/office/officeart/2008/layout/RadialCluster"/>
    <dgm:cxn modelId="{EFC52E47-C8F7-424A-B935-F7F11BA5ECBA}" type="presParOf" srcId="{E7C5A6CF-7803-4633-A484-4CFF7A99BFF2}" destId="{E6ADFD02-D1F4-42B6-B1D8-04725811A1F5}" srcOrd="5" destOrd="0" presId="urn:microsoft.com/office/officeart/2008/layout/RadialCluster"/>
    <dgm:cxn modelId="{F2264F8C-5473-4AA8-8B55-F67EBE9A7407}" type="presParOf" srcId="{E7C5A6CF-7803-4633-A484-4CFF7A99BFF2}" destId="{49E11ADA-56F6-4F56-91DD-B9EC869CDDB8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9550EF-1850-D34C-BA15-7A3E59F9A9B0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2D8AE9-71F0-D44C-848B-34C147ADE55E}">
      <dgm:prSet custT="1"/>
      <dgm:spPr/>
      <dgm:t>
        <a:bodyPr/>
        <a:lstStyle/>
        <a:p>
          <a:r>
            <a:rPr lang="ru-RU" sz="2400" b="1" i="0" dirty="0" smtClean="0">
              <a:latin typeface="Palatino"/>
              <a:cs typeface="Palatino"/>
            </a:rPr>
            <a:t>Мастерский </a:t>
          </a:r>
          <a:br>
            <a:rPr lang="ru-RU" sz="2400" b="1" i="0" dirty="0" smtClean="0">
              <a:latin typeface="Palatino"/>
              <a:cs typeface="Palatino"/>
            </a:rPr>
          </a:br>
          <a:r>
            <a:rPr lang="ru-RU" sz="2400" b="1" i="0" dirty="0" smtClean="0">
              <a:solidFill>
                <a:srgbClr val="FF0000"/>
              </a:solidFill>
              <a:latin typeface="Palatino"/>
              <a:cs typeface="Palatino"/>
            </a:rPr>
            <a:t>Стаж</a:t>
          </a:r>
          <a:r>
            <a:rPr lang="ru-RU" sz="2400" b="1" i="0" dirty="0" smtClean="0">
              <a:latin typeface="Palatino"/>
              <a:cs typeface="Palatino"/>
            </a:rPr>
            <a:t> </a:t>
          </a:r>
          <a:r>
            <a:rPr lang="ru-RU" sz="2400" b="1" i="0" dirty="0" smtClean="0">
              <a:solidFill>
                <a:srgbClr val="FF0000"/>
              </a:solidFill>
              <a:latin typeface="Palatino"/>
              <a:cs typeface="Palatino"/>
            </a:rPr>
            <a:t>– от 7-11</a:t>
          </a:r>
          <a:endParaRPr lang="ru-RU" sz="2400" b="1" i="0" dirty="0">
            <a:solidFill>
              <a:srgbClr val="FF0000"/>
            </a:solidFill>
            <a:latin typeface="Palatino"/>
            <a:cs typeface="Palatino"/>
          </a:endParaRPr>
        </a:p>
      </dgm:t>
    </dgm:pt>
    <dgm:pt modelId="{0FEBCE1B-F8C6-C14F-83D2-B5AE828C75F2}" type="parTrans" cxnId="{07E2CEEF-672E-7147-A586-60CB1375500A}">
      <dgm:prSet/>
      <dgm:spPr/>
      <dgm:t>
        <a:bodyPr/>
        <a:lstStyle/>
        <a:p>
          <a:endParaRPr lang="ru-RU" sz="3600" b="1" i="0">
            <a:latin typeface="Palatino"/>
            <a:cs typeface="Palatino"/>
          </a:endParaRPr>
        </a:p>
      </dgm:t>
    </dgm:pt>
    <dgm:pt modelId="{09891076-A89D-7240-B9BE-F1B5589B39C6}" type="sibTrans" cxnId="{07E2CEEF-672E-7147-A586-60CB1375500A}">
      <dgm:prSet/>
      <dgm:spPr/>
      <dgm:t>
        <a:bodyPr/>
        <a:lstStyle/>
        <a:p>
          <a:endParaRPr lang="ru-RU" sz="3600" b="1" i="0">
            <a:latin typeface="Palatino"/>
            <a:cs typeface="Palatino"/>
          </a:endParaRPr>
        </a:p>
      </dgm:t>
    </dgm:pt>
    <dgm:pt modelId="{076B36F1-50A1-634B-90B3-5C820ECC6513}">
      <dgm:prSet custT="1"/>
      <dgm:spPr/>
      <dgm:t>
        <a:bodyPr/>
        <a:lstStyle/>
        <a:p>
          <a:r>
            <a:rPr lang="ru-RU" sz="2400" b="1" i="0" dirty="0" smtClean="0">
              <a:latin typeface="Palatino"/>
              <a:cs typeface="Palatino"/>
            </a:rPr>
            <a:t>Высококвалифицированный </a:t>
          </a:r>
          <a:br>
            <a:rPr lang="ru-RU" sz="2400" b="1" i="0" dirty="0" smtClean="0">
              <a:latin typeface="Palatino"/>
              <a:cs typeface="Palatino"/>
            </a:rPr>
          </a:br>
          <a:r>
            <a:rPr lang="ru-RU" sz="2400" b="1" i="0" dirty="0" smtClean="0">
              <a:solidFill>
                <a:srgbClr val="FF0000"/>
              </a:solidFill>
              <a:latin typeface="Palatino"/>
              <a:cs typeface="Palatino"/>
            </a:rPr>
            <a:t>Стаж</a:t>
          </a:r>
          <a:r>
            <a:rPr lang="ru-RU" sz="2400" b="1" i="0" dirty="0" smtClean="0">
              <a:latin typeface="Palatino"/>
              <a:cs typeface="Palatino"/>
            </a:rPr>
            <a:t> </a:t>
          </a:r>
          <a:r>
            <a:rPr lang="ru-RU" sz="2400" b="1" i="0" dirty="0" smtClean="0">
              <a:solidFill>
                <a:srgbClr val="FF0000"/>
              </a:solidFill>
              <a:latin typeface="Palatino"/>
              <a:cs typeface="Palatino"/>
            </a:rPr>
            <a:t>– от 5-7</a:t>
          </a:r>
          <a:endParaRPr lang="ru-RU" sz="2400" b="1" i="0" dirty="0">
            <a:solidFill>
              <a:srgbClr val="FF0000"/>
            </a:solidFill>
            <a:latin typeface="Palatino"/>
            <a:cs typeface="Palatino"/>
          </a:endParaRPr>
        </a:p>
      </dgm:t>
    </dgm:pt>
    <dgm:pt modelId="{15A02D26-28A4-F147-B084-119F1D42F51B}" type="parTrans" cxnId="{8CF582CC-DB2E-8348-8503-D149016CF9C7}">
      <dgm:prSet/>
      <dgm:spPr/>
      <dgm:t>
        <a:bodyPr/>
        <a:lstStyle/>
        <a:p>
          <a:endParaRPr lang="ru-RU" sz="3600" b="1" i="0">
            <a:latin typeface="Palatino"/>
            <a:cs typeface="Palatino"/>
          </a:endParaRPr>
        </a:p>
      </dgm:t>
    </dgm:pt>
    <dgm:pt modelId="{9E33ED81-6144-D944-B5E2-8DBD4EA413C5}" type="sibTrans" cxnId="{8CF582CC-DB2E-8348-8503-D149016CF9C7}">
      <dgm:prSet/>
      <dgm:spPr/>
      <dgm:t>
        <a:bodyPr/>
        <a:lstStyle/>
        <a:p>
          <a:endParaRPr lang="ru-RU" sz="3600" b="1" i="0">
            <a:latin typeface="Palatino"/>
            <a:cs typeface="Palatino"/>
          </a:endParaRPr>
        </a:p>
      </dgm:t>
    </dgm:pt>
    <dgm:pt modelId="{7F61DCCB-BE3D-814B-9944-DA92E419DFF6}">
      <dgm:prSet custT="1"/>
      <dgm:spPr/>
      <dgm:t>
        <a:bodyPr/>
        <a:lstStyle/>
        <a:p>
          <a:r>
            <a:rPr lang="ru-RU" sz="3200" b="1" i="0" dirty="0" smtClean="0">
              <a:latin typeface="Palatino"/>
              <a:cs typeface="Palatino"/>
            </a:rPr>
            <a:t>Базовый </a:t>
          </a:r>
          <a:br>
            <a:rPr lang="ru-RU" sz="3200" b="1" i="0" dirty="0" smtClean="0">
              <a:latin typeface="Palatino"/>
              <a:cs typeface="Palatino"/>
            </a:rPr>
          </a:br>
          <a:r>
            <a:rPr lang="ru-RU" sz="3200" b="1" i="0" dirty="0" smtClean="0">
              <a:solidFill>
                <a:srgbClr val="FF0000"/>
              </a:solidFill>
              <a:latin typeface="Palatino"/>
              <a:cs typeface="Palatino"/>
            </a:rPr>
            <a:t>Стаж</a:t>
          </a:r>
          <a:r>
            <a:rPr lang="ru-RU" sz="3200" b="1" i="0" dirty="0" smtClean="0">
              <a:latin typeface="Palatino"/>
              <a:cs typeface="Palatino"/>
            </a:rPr>
            <a:t> </a:t>
          </a:r>
          <a:r>
            <a:rPr lang="ru-RU" sz="3200" b="1" i="0" dirty="0" smtClean="0">
              <a:solidFill>
                <a:srgbClr val="FF0000"/>
              </a:solidFill>
              <a:latin typeface="Palatino"/>
              <a:cs typeface="Palatino"/>
            </a:rPr>
            <a:t>– от 3-5</a:t>
          </a:r>
          <a:endParaRPr lang="ru-RU" sz="3200" b="1" i="0" dirty="0">
            <a:solidFill>
              <a:srgbClr val="FF0000"/>
            </a:solidFill>
            <a:latin typeface="Palatino"/>
            <a:cs typeface="Palatino"/>
          </a:endParaRPr>
        </a:p>
      </dgm:t>
    </dgm:pt>
    <dgm:pt modelId="{B3CC8EB8-1599-1948-9628-1520B7591A5F}" type="parTrans" cxnId="{51AB484A-A304-6E40-956D-42792200A68C}">
      <dgm:prSet/>
      <dgm:spPr/>
      <dgm:t>
        <a:bodyPr/>
        <a:lstStyle/>
        <a:p>
          <a:endParaRPr lang="ru-RU" sz="3600" b="1" i="0">
            <a:latin typeface="Palatino"/>
            <a:cs typeface="Palatino"/>
          </a:endParaRPr>
        </a:p>
      </dgm:t>
    </dgm:pt>
    <dgm:pt modelId="{29B176D8-90C6-1B4C-A5BE-31731F144225}" type="sibTrans" cxnId="{51AB484A-A304-6E40-956D-42792200A68C}">
      <dgm:prSet/>
      <dgm:spPr/>
      <dgm:t>
        <a:bodyPr/>
        <a:lstStyle/>
        <a:p>
          <a:endParaRPr lang="ru-RU" sz="3600" b="1" i="0">
            <a:latin typeface="Palatino"/>
            <a:cs typeface="Palatino"/>
          </a:endParaRPr>
        </a:p>
      </dgm:t>
    </dgm:pt>
    <dgm:pt modelId="{EF46D714-5D08-6E48-8362-A65B81A6285F}">
      <dgm:prSet custT="1"/>
      <dgm:spPr/>
      <dgm:t>
        <a:bodyPr/>
        <a:lstStyle/>
        <a:p>
          <a:r>
            <a:rPr lang="ru-RU" sz="2000" b="1" i="0" dirty="0" smtClean="0">
              <a:latin typeface="Palatino"/>
              <a:cs typeface="Palatino"/>
            </a:rPr>
            <a:t>Начинающий 2 (Бакалавр)</a:t>
          </a:r>
          <a:br>
            <a:rPr lang="ru-RU" sz="2000" b="1" i="0" dirty="0" smtClean="0">
              <a:latin typeface="Palatino"/>
              <a:cs typeface="Palatino"/>
            </a:rPr>
          </a:br>
          <a:r>
            <a:rPr lang="ru-RU" sz="2000" b="1" i="0" dirty="0" smtClean="0">
              <a:solidFill>
                <a:srgbClr val="FF0000"/>
              </a:solidFill>
              <a:latin typeface="Palatino"/>
              <a:cs typeface="Palatino"/>
            </a:rPr>
            <a:t>Стаж</a:t>
          </a:r>
          <a:r>
            <a:rPr lang="ru-RU" sz="2000" b="1" i="0" dirty="0" smtClean="0">
              <a:latin typeface="Palatino"/>
              <a:cs typeface="Palatino"/>
            </a:rPr>
            <a:t>  </a:t>
          </a:r>
          <a:r>
            <a:rPr lang="ru-RU" sz="2000" b="1" i="0" dirty="0" smtClean="0">
              <a:solidFill>
                <a:srgbClr val="FF0000"/>
              </a:solidFill>
              <a:latin typeface="Palatino"/>
              <a:cs typeface="Palatino"/>
            </a:rPr>
            <a:t>– от 0 </a:t>
          </a:r>
          <a:endParaRPr lang="ru-RU" sz="2000" b="1" i="0" dirty="0">
            <a:solidFill>
              <a:srgbClr val="FF0000"/>
            </a:solidFill>
            <a:latin typeface="Palatino"/>
            <a:cs typeface="Palatino"/>
          </a:endParaRPr>
        </a:p>
      </dgm:t>
    </dgm:pt>
    <dgm:pt modelId="{B3F0E626-E858-5C43-82AC-C54AD4EF94C7}" type="parTrans" cxnId="{8B834C8C-FF42-C84C-B56E-6F64841CA652}">
      <dgm:prSet/>
      <dgm:spPr/>
      <dgm:t>
        <a:bodyPr/>
        <a:lstStyle/>
        <a:p>
          <a:endParaRPr lang="ru-RU" sz="3600" b="1" i="0">
            <a:latin typeface="Palatino"/>
            <a:cs typeface="Palatino"/>
          </a:endParaRPr>
        </a:p>
      </dgm:t>
    </dgm:pt>
    <dgm:pt modelId="{E3621494-2D14-0449-A1A7-B2711914EBF6}" type="sibTrans" cxnId="{8B834C8C-FF42-C84C-B56E-6F64841CA652}">
      <dgm:prSet/>
      <dgm:spPr/>
      <dgm:t>
        <a:bodyPr/>
        <a:lstStyle/>
        <a:p>
          <a:endParaRPr lang="ru-RU" sz="3600" b="1" i="0">
            <a:latin typeface="Palatino"/>
            <a:cs typeface="Palatino"/>
          </a:endParaRPr>
        </a:p>
      </dgm:t>
    </dgm:pt>
    <dgm:pt modelId="{FF20C7D2-50E0-864E-81D4-8CF595C5BECD}">
      <dgm:prSet custT="1"/>
      <dgm:spPr/>
      <dgm:t>
        <a:bodyPr/>
        <a:lstStyle/>
        <a:p>
          <a:r>
            <a:rPr lang="ru-RU" sz="2000" b="1" i="0" dirty="0" smtClean="0">
              <a:latin typeface="Palatino"/>
              <a:cs typeface="Palatino"/>
            </a:rPr>
            <a:t>Начинающий 1 (СПО) </a:t>
          </a:r>
          <a:br>
            <a:rPr lang="ru-RU" sz="2000" b="1" i="0" dirty="0" smtClean="0">
              <a:latin typeface="Palatino"/>
              <a:cs typeface="Palatino"/>
            </a:rPr>
          </a:br>
          <a:r>
            <a:rPr lang="ru-RU" sz="2000" b="1" i="0" dirty="0" smtClean="0">
              <a:solidFill>
                <a:srgbClr val="FF0000"/>
              </a:solidFill>
              <a:latin typeface="Palatino"/>
              <a:cs typeface="Palatino"/>
            </a:rPr>
            <a:t>Стаж</a:t>
          </a:r>
          <a:r>
            <a:rPr lang="ru-RU" sz="2000" b="1" i="0" dirty="0" smtClean="0">
              <a:latin typeface="Palatino"/>
              <a:cs typeface="Palatino"/>
            </a:rPr>
            <a:t> </a:t>
          </a:r>
          <a:r>
            <a:rPr lang="ru-RU" sz="2000" b="1" i="0" dirty="0" smtClean="0">
              <a:solidFill>
                <a:srgbClr val="FF0000"/>
              </a:solidFill>
              <a:latin typeface="Palatino"/>
              <a:cs typeface="Palatino"/>
            </a:rPr>
            <a:t>– от 0 </a:t>
          </a:r>
          <a:endParaRPr lang="ru-RU" sz="2000" b="1" i="0" dirty="0">
            <a:solidFill>
              <a:srgbClr val="FF0000"/>
            </a:solidFill>
            <a:latin typeface="Palatino"/>
            <a:cs typeface="Palatino"/>
          </a:endParaRPr>
        </a:p>
      </dgm:t>
    </dgm:pt>
    <dgm:pt modelId="{CCDC1074-C5A2-1847-8F6F-6B401B58B347}" type="parTrans" cxnId="{70F4816A-8B71-D74E-91CB-296ADF1B936F}">
      <dgm:prSet/>
      <dgm:spPr/>
      <dgm:t>
        <a:bodyPr/>
        <a:lstStyle/>
        <a:p>
          <a:endParaRPr lang="ru-RU" sz="3600" b="1" i="0">
            <a:latin typeface="Palatino"/>
            <a:cs typeface="Palatino"/>
          </a:endParaRPr>
        </a:p>
      </dgm:t>
    </dgm:pt>
    <dgm:pt modelId="{7A03F5BD-107B-684A-9471-7CD3D20F7DC5}" type="sibTrans" cxnId="{70F4816A-8B71-D74E-91CB-296ADF1B936F}">
      <dgm:prSet/>
      <dgm:spPr/>
      <dgm:t>
        <a:bodyPr/>
        <a:lstStyle/>
        <a:p>
          <a:endParaRPr lang="ru-RU" sz="3600" b="1" i="0">
            <a:latin typeface="Palatino"/>
            <a:cs typeface="Palatino"/>
          </a:endParaRPr>
        </a:p>
      </dgm:t>
    </dgm:pt>
    <dgm:pt modelId="{C8304D48-DEBC-8548-8C99-3A8DA9E36BD1}" type="pres">
      <dgm:prSet presAssocID="{D39550EF-1850-D34C-BA15-7A3E59F9A9B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9EA45A8C-9529-9145-A550-05ECFEBECDA5}" type="pres">
      <dgm:prSet presAssocID="{D39550EF-1850-D34C-BA15-7A3E59F9A9B0}" presName="pyramid" presStyleLbl="node1" presStyleIdx="0" presStyleCnt="1" custScaleX="196667" custLinFactNeighborX="-4000" custLinFactNeighborY="16875"/>
      <dgm:spPr/>
    </dgm:pt>
    <dgm:pt modelId="{D2A9AC9A-8772-904D-945F-F292CD337A82}" type="pres">
      <dgm:prSet presAssocID="{D39550EF-1850-D34C-BA15-7A3E59F9A9B0}" presName="theList" presStyleCnt="0"/>
      <dgm:spPr/>
    </dgm:pt>
    <dgm:pt modelId="{FBCF219F-147A-2C45-A18C-5DF01BD48ECA}" type="pres">
      <dgm:prSet presAssocID="{0E2D8AE9-71F0-D44C-848B-34C147ADE55E}" presName="aNode" presStyleLbl="fgAcc1" presStyleIdx="0" presStyleCnt="5" custScaleX="180681" custScaleY="330041" custLinFactY="-6458" custLinFactNeighborX="-3719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730199-1520-104A-9ECD-AC593F0FFE4C}" type="pres">
      <dgm:prSet presAssocID="{0E2D8AE9-71F0-D44C-848B-34C147ADE55E}" presName="aSpace" presStyleCnt="0"/>
      <dgm:spPr/>
    </dgm:pt>
    <dgm:pt modelId="{270563DB-9C2B-F440-80FC-1A76AEB79195}" type="pres">
      <dgm:prSet presAssocID="{076B36F1-50A1-634B-90B3-5C820ECC6513}" presName="aNode" presStyleLbl="fgAcc1" presStyleIdx="1" presStyleCnt="5" custScaleX="180125" custScaleY="374759" custLinFactY="120517" custLinFactNeighborX="-37475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F1CBEC-EDD9-2841-BDEB-DF69E1C64E99}" type="pres">
      <dgm:prSet presAssocID="{076B36F1-50A1-634B-90B3-5C820ECC6513}" presName="aSpace" presStyleCnt="0"/>
      <dgm:spPr/>
    </dgm:pt>
    <dgm:pt modelId="{EEF09DBA-70AE-334A-B0B8-66D23F71A762}" type="pres">
      <dgm:prSet presAssocID="{7F61DCCB-BE3D-814B-9944-DA92E419DFF6}" presName="aNode" presStyleLbl="fgAcc1" presStyleIdx="2" presStyleCnt="5" custScaleX="179020" custScaleY="352607" custLinFactY="232444" custLinFactNeighborX="-48366" custLinFactNeighborY="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9F4ACF-2A94-1541-A496-7014D54BD4A8}" type="pres">
      <dgm:prSet presAssocID="{7F61DCCB-BE3D-814B-9944-DA92E419DFF6}" presName="aSpace" presStyleCnt="0"/>
      <dgm:spPr/>
    </dgm:pt>
    <dgm:pt modelId="{1B6FA556-153D-FC45-B8B2-1D41881F559E}" type="pres">
      <dgm:prSet presAssocID="{EF46D714-5D08-6E48-8362-A65B81A6285F}" presName="aNode" presStyleLbl="fgAcc1" presStyleIdx="3" presStyleCnt="5" custScaleX="151387" custScaleY="294381" custLinFactX="-24212" custLinFactY="345611" custLinFactNeighborX="-100000" custLinFactNeighborY="4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F91E52-E609-E14E-AEC7-0E68C02525D7}" type="pres">
      <dgm:prSet presAssocID="{EF46D714-5D08-6E48-8362-A65B81A6285F}" presName="aSpace" presStyleCnt="0"/>
      <dgm:spPr/>
    </dgm:pt>
    <dgm:pt modelId="{40FCA23B-C330-9A4B-A6A2-11EE05A8B48A}" type="pres">
      <dgm:prSet presAssocID="{FF20C7D2-50E0-864E-81D4-8CF595C5BECD}" presName="aNode" presStyleLbl="fgAcc1" presStyleIdx="4" presStyleCnt="5" custScaleX="149925" custScaleY="316540" custLinFactY="39860" custLinFactNeighborX="3013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69F23C-047B-7248-A6A8-D9577CE7C3FC}" type="pres">
      <dgm:prSet presAssocID="{FF20C7D2-50E0-864E-81D4-8CF595C5BECD}" presName="aSpace" presStyleCnt="0"/>
      <dgm:spPr/>
    </dgm:pt>
  </dgm:ptLst>
  <dgm:cxnLst>
    <dgm:cxn modelId="{8B834C8C-FF42-C84C-B56E-6F64841CA652}" srcId="{D39550EF-1850-D34C-BA15-7A3E59F9A9B0}" destId="{EF46D714-5D08-6E48-8362-A65B81A6285F}" srcOrd="3" destOrd="0" parTransId="{B3F0E626-E858-5C43-82AC-C54AD4EF94C7}" sibTransId="{E3621494-2D14-0449-A1A7-B2711914EBF6}"/>
    <dgm:cxn modelId="{7A6FD41E-3CDA-47FF-9AD6-28BADDF4D72A}" type="presOf" srcId="{7F61DCCB-BE3D-814B-9944-DA92E419DFF6}" destId="{EEF09DBA-70AE-334A-B0B8-66D23F71A762}" srcOrd="0" destOrd="0" presId="urn:microsoft.com/office/officeart/2005/8/layout/pyramid2"/>
    <dgm:cxn modelId="{445952E7-5819-48B1-9A23-40C266A083E2}" type="presOf" srcId="{FF20C7D2-50E0-864E-81D4-8CF595C5BECD}" destId="{40FCA23B-C330-9A4B-A6A2-11EE05A8B48A}" srcOrd="0" destOrd="0" presId="urn:microsoft.com/office/officeart/2005/8/layout/pyramid2"/>
    <dgm:cxn modelId="{629F993D-970E-4049-A084-F5BE781CA618}" type="presOf" srcId="{076B36F1-50A1-634B-90B3-5C820ECC6513}" destId="{270563DB-9C2B-F440-80FC-1A76AEB79195}" srcOrd="0" destOrd="0" presId="urn:microsoft.com/office/officeart/2005/8/layout/pyramid2"/>
    <dgm:cxn modelId="{51AB484A-A304-6E40-956D-42792200A68C}" srcId="{D39550EF-1850-D34C-BA15-7A3E59F9A9B0}" destId="{7F61DCCB-BE3D-814B-9944-DA92E419DFF6}" srcOrd="2" destOrd="0" parTransId="{B3CC8EB8-1599-1948-9628-1520B7591A5F}" sibTransId="{29B176D8-90C6-1B4C-A5BE-31731F144225}"/>
    <dgm:cxn modelId="{70F4816A-8B71-D74E-91CB-296ADF1B936F}" srcId="{D39550EF-1850-D34C-BA15-7A3E59F9A9B0}" destId="{FF20C7D2-50E0-864E-81D4-8CF595C5BECD}" srcOrd="4" destOrd="0" parTransId="{CCDC1074-C5A2-1847-8F6F-6B401B58B347}" sibTransId="{7A03F5BD-107B-684A-9471-7CD3D20F7DC5}"/>
    <dgm:cxn modelId="{8CF582CC-DB2E-8348-8503-D149016CF9C7}" srcId="{D39550EF-1850-D34C-BA15-7A3E59F9A9B0}" destId="{076B36F1-50A1-634B-90B3-5C820ECC6513}" srcOrd="1" destOrd="0" parTransId="{15A02D26-28A4-F147-B084-119F1D42F51B}" sibTransId="{9E33ED81-6144-D944-B5E2-8DBD4EA413C5}"/>
    <dgm:cxn modelId="{96A9BCB6-25C7-44DA-91D5-98A804E2A3E5}" type="presOf" srcId="{D39550EF-1850-D34C-BA15-7A3E59F9A9B0}" destId="{C8304D48-DEBC-8548-8C99-3A8DA9E36BD1}" srcOrd="0" destOrd="0" presId="urn:microsoft.com/office/officeart/2005/8/layout/pyramid2"/>
    <dgm:cxn modelId="{07E2CEEF-672E-7147-A586-60CB1375500A}" srcId="{D39550EF-1850-D34C-BA15-7A3E59F9A9B0}" destId="{0E2D8AE9-71F0-D44C-848B-34C147ADE55E}" srcOrd="0" destOrd="0" parTransId="{0FEBCE1B-F8C6-C14F-83D2-B5AE828C75F2}" sibTransId="{09891076-A89D-7240-B9BE-F1B5589B39C6}"/>
    <dgm:cxn modelId="{5537A705-EACF-46DF-8CBD-0C3AB9C930BE}" type="presOf" srcId="{0E2D8AE9-71F0-D44C-848B-34C147ADE55E}" destId="{FBCF219F-147A-2C45-A18C-5DF01BD48ECA}" srcOrd="0" destOrd="0" presId="urn:microsoft.com/office/officeart/2005/8/layout/pyramid2"/>
    <dgm:cxn modelId="{81BBC916-4CDF-41D0-B067-0BB02405916D}" type="presOf" srcId="{EF46D714-5D08-6E48-8362-A65B81A6285F}" destId="{1B6FA556-153D-FC45-B8B2-1D41881F559E}" srcOrd="0" destOrd="0" presId="urn:microsoft.com/office/officeart/2005/8/layout/pyramid2"/>
    <dgm:cxn modelId="{6C99AA67-8A86-4C54-8D82-BFED998FB1BB}" type="presParOf" srcId="{C8304D48-DEBC-8548-8C99-3A8DA9E36BD1}" destId="{9EA45A8C-9529-9145-A550-05ECFEBECDA5}" srcOrd="0" destOrd="0" presId="urn:microsoft.com/office/officeart/2005/8/layout/pyramid2"/>
    <dgm:cxn modelId="{5829A796-2FFA-4FB2-9B13-1EA3BFA98236}" type="presParOf" srcId="{C8304D48-DEBC-8548-8C99-3A8DA9E36BD1}" destId="{D2A9AC9A-8772-904D-945F-F292CD337A82}" srcOrd="1" destOrd="0" presId="urn:microsoft.com/office/officeart/2005/8/layout/pyramid2"/>
    <dgm:cxn modelId="{A501D356-8ED1-489E-A748-7AB810593BF1}" type="presParOf" srcId="{D2A9AC9A-8772-904D-945F-F292CD337A82}" destId="{FBCF219F-147A-2C45-A18C-5DF01BD48ECA}" srcOrd="0" destOrd="0" presId="urn:microsoft.com/office/officeart/2005/8/layout/pyramid2"/>
    <dgm:cxn modelId="{A943ADAD-9B9B-4998-B8B9-AA49880C6E8E}" type="presParOf" srcId="{D2A9AC9A-8772-904D-945F-F292CD337A82}" destId="{37730199-1520-104A-9ECD-AC593F0FFE4C}" srcOrd="1" destOrd="0" presId="urn:microsoft.com/office/officeart/2005/8/layout/pyramid2"/>
    <dgm:cxn modelId="{7E30BB3B-B9EE-41A1-BB67-8459AA974D7B}" type="presParOf" srcId="{D2A9AC9A-8772-904D-945F-F292CD337A82}" destId="{270563DB-9C2B-F440-80FC-1A76AEB79195}" srcOrd="2" destOrd="0" presId="urn:microsoft.com/office/officeart/2005/8/layout/pyramid2"/>
    <dgm:cxn modelId="{D4E3382B-1433-4578-B39F-6F6CCCEC9C1A}" type="presParOf" srcId="{D2A9AC9A-8772-904D-945F-F292CD337A82}" destId="{D1F1CBEC-EDD9-2841-BDEB-DF69E1C64E99}" srcOrd="3" destOrd="0" presId="urn:microsoft.com/office/officeart/2005/8/layout/pyramid2"/>
    <dgm:cxn modelId="{281A80E7-EE35-4354-8613-18E00C06D75F}" type="presParOf" srcId="{D2A9AC9A-8772-904D-945F-F292CD337A82}" destId="{EEF09DBA-70AE-334A-B0B8-66D23F71A762}" srcOrd="4" destOrd="0" presId="urn:microsoft.com/office/officeart/2005/8/layout/pyramid2"/>
    <dgm:cxn modelId="{DE141989-9220-4832-AE95-0D213CF06FCD}" type="presParOf" srcId="{D2A9AC9A-8772-904D-945F-F292CD337A82}" destId="{DD9F4ACF-2A94-1541-A496-7014D54BD4A8}" srcOrd="5" destOrd="0" presId="urn:microsoft.com/office/officeart/2005/8/layout/pyramid2"/>
    <dgm:cxn modelId="{C4AB76E9-55D5-4430-8A1D-B4F8BFA668F1}" type="presParOf" srcId="{D2A9AC9A-8772-904D-945F-F292CD337A82}" destId="{1B6FA556-153D-FC45-B8B2-1D41881F559E}" srcOrd="6" destOrd="0" presId="urn:microsoft.com/office/officeart/2005/8/layout/pyramid2"/>
    <dgm:cxn modelId="{1A482A88-6B4C-41CF-861E-29F7EA4EFA9B}" type="presParOf" srcId="{D2A9AC9A-8772-904D-945F-F292CD337A82}" destId="{89F91E52-E609-E14E-AEC7-0E68C02525D7}" srcOrd="7" destOrd="0" presId="urn:microsoft.com/office/officeart/2005/8/layout/pyramid2"/>
    <dgm:cxn modelId="{887E6966-6D10-4764-8838-138BB8A2E31A}" type="presParOf" srcId="{D2A9AC9A-8772-904D-945F-F292CD337A82}" destId="{40FCA23B-C330-9A4B-A6A2-11EE05A8B48A}" srcOrd="8" destOrd="0" presId="urn:microsoft.com/office/officeart/2005/8/layout/pyramid2"/>
    <dgm:cxn modelId="{953BEFB4-7CFB-4A8B-B7DA-86E225D1CC32}" type="presParOf" srcId="{D2A9AC9A-8772-904D-945F-F292CD337A82}" destId="{7469F23C-047B-7248-A6A8-D9577CE7C3FC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CEA997-1E60-44F8-AE73-25CAEF458046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9ACEF0-72A4-463C-B45B-8A56B76F232E}">
      <dgm:prSet phldrT="[Текст]" custT="1"/>
      <dgm:spPr/>
      <dgm:t>
        <a:bodyPr/>
        <a:lstStyle/>
        <a:p>
          <a:r>
            <a:rPr lang="ru-RU" sz="1600" b="1" dirty="0" smtClean="0"/>
            <a:t>УРОВНИ ПРОФЕССИОНАЛЬНОГО РАЗВИТИЯ ПЕДАГОГА</a:t>
          </a:r>
          <a:endParaRPr lang="ru-RU" sz="1600" b="1" dirty="0"/>
        </a:p>
      </dgm:t>
    </dgm:pt>
    <dgm:pt modelId="{B3546BDA-31CD-4272-9BF4-1D262428BF16}" type="parTrans" cxnId="{02872E01-5E97-4F93-BFF6-C429D97434A7}">
      <dgm:prSet/>
      <dgm:spPr/>
      <dgm:t>
        <a:bodyPr/>
        <a:lstStyle/>
        <a:p>
          <a:endParaRPr lang="ru-RU" sz="2800" dirty="0"/>
        </a:p>
      </dgm:t>
    </dgm:pt>
    <dgm:pt modelId="{FC011628-93D5-4326-B456-5AEB9C12620C}" type="sibTrans" cxnId="{02872E01-5E97-4F93-BFF6-C429D97434A7}">
      <dgm:prSet/>
      <dgm:spPr/>
      <dgm:t>
        <a:bodyPr/>
        <a:lstStyle/>
        <a:p>
          <a:endParaRPr lang="ru-RU" sz="2800" dirty="0"/>
        </a:p>
      </dgm:t>
    </dgm:pt>
    <dgm:pt modelId="{7FC087C2-5E40-4567-A4F4-87A815DDBA0C}">
      <dgm:prSet phldrT="[Текст]" custT="1"/>
      <dgm:spPr/>
      <dgm:t>
        <a:bodyPr/>
        <a:lstStyle/>
        <a:p>
          <a:r>
            <a:rPr lang="ru-RU" sz="1400" b="1" i="1" dirty="0" smtClean="0"/>
            <a:t>Уровень начинающего педагога. Имеет право осуществлять педагогическую деятельность по результатам успешного прохождения квалификационного экзамена</a:t>
          </a:r>
          <a:endParaRPr lang="ru-RU" sz="1400" b="1" dirty="0"/>
        </a:p>
      </dgm:t>
    </dgm:pt>
    <dgm:pt modelId="{044A200B-3D2B-41BD-9F31-6E05188BCEDD}" type="parTrans" cxnId="{704F201C-E44C-4BE5-9F95-E3322CFF41F3}">
      <dgm:prSet/>
      <dgm:spPr/>
      <dgm:t>
        <a:bodyPr/>
        <a:lstStyle/>
        <a:p>
          <a:endParaRPr lang="ru-RU" sz="3200" dirty="0"/>
        </a:p>
      </dgm:t>
    </dgm:pt>
    <dgm:pt modelId="{431BFC5C-4265-4A4C-AABB-5D69BDFDC3C8}" type="sibTrans" cxnId="{704F201C-E44C-4BE5-9F95-E3322CFF41F3}">
      <dgm:prSet/>
      <dgm:spPr/>
      <dgm:t>
        <a:bodyPr/>
        <a:lstStyle/>
        <a:p>
          <a:endParaRPr lang="ru-RU" sz="3200" dirty="0"/>
        </a:p>
      </dgm:t>
    </dgm:pt>
    <dgm:pt modelId="{B34B2142-BDB3-4D61-A0DD-B429AB84D0B7}">
      <dgm:prSet phldrT="[Текст]" custT="1"/>
      <dgm:spPr/>
      <dgm:t>
        <a:bodyPr/>
        <a:lstStyle/>
        <a:p>
          <a:r>
            <a:rPr lang="ru-RU" sz="1400" b="1" i="1" dirty="0" smtClean="0"/>
            <a:t>Уровень продвинутого педагога, деятельность которого характеризуется освоением различных компетенций, которые могут быть связаны с работой с особым контингентом детей </a:t>
          </a:r>
          <a:endParaRPr lang="ru-RU" sz="1400" b="1" dirty="0"/>
        </a:p>
      </dgm:t>
    </dgm:pt>
    <dgm:pt modelId="{97B51417-4DD7-4DD4-B8E1-D6C834DF7FFC}" type="parTrans" cxnId="{84175F84-B319-4FF1-94D8-6A1C16C52EF1}">
      <dgm:prSet/>
      <dgm:spPr/>
      <dgm:t>
        <a:bodyPr/>
        <a:lstStyle/>
        <a:p>
          <a:endParaRPr lang="ru-RU" sz="2800" dirty="0"/>
        </a:p>
      </dgm:t>
    </dgm:pt>
    <dgm:pt modelId="{FF96F5C6-80D7-4FF4-9061-4B3BD8197EE1}" type="sibTrans" cxnId="{84175F84-B319-4FF1-94D8-6A1C16C52EF1}">
      <dgm:prSet/>
      <dgm:spPr/>
      <dgm:t>
        <a:bodyPr/>
        <a:lstStyle/>
        <a:p>
          <a:endParaRPr lang="ru-RU" sz="3200" dirty="0"/>
        </a:p>
      </dgm:t>
    </dgm:pt>
    <dgm:pt modelId="{825CB429-2BD7-4DF5-BBD2-0B89AD05D864}">
      <dgm:prSet phldrT="[Текст]" custT="1"/>
      <dgm:spPr/>
      <dgm:t>
        <a:bodyPr/>
        <a:lstStyle/>
        <a:p>
          <a:r>
            <a:rPr lang="ru-RU" sz="1600" b="1" dirty="0" smtClean="0"/>
            <a:t>УРОВНИ ОВЛАДЕНИЯ ПРОФЕССИОНАЛЬНЫМИ КОМПЕТЕНЦИЯМИ</a:t>
          </a:r>
          <a:endParaRPr lang="ru-RU" sz="1600" b="1" dirty="0"/>
        </a:p>
      </dgm:t>
    </dgm:pt>
    <dgm:pt modelId="{50E1AFFA-A810-4A59-9C25-280CACC8846C}" type="parTrans" cxnId="{55140400-9C70-46EF-9E11-0A5D1FFA0A33}">
      <dgm:prSet/>
      <dgm:spPr/>
      <dgm:t>
        <a:bodyPr/>
        <a:lstStyle/>
        <a:p>
          <a:endParaRPr lang="ru-RU" sz="2800" dirty="0"/>
        </a:p>
      </dgm:t>
    </dgm:pt>
    <dgm:pt modelId="{8A1A3683-474F-4128-9C63-B9AE7B809A93}" type="sibTrans" cxnId="{55140400-9C70-46EF-9E11-0A5D1FFA0A33}">
      <dgm:prSet/>
      <dgm:spPr/>
      <dgm:t>
        <a:bodyPr/>
        <a:lstStyle/>
        <a:p>
          <a:endParaRPr lang="ru-RU" sz="2800" dirty="0"/>
        </a:p>
      </dgm:t>
    </dgm:pt>
    <dgm:pt modelId="{C599AC1B-9EB6-4C2E-B15C-01D48F2574FE}">
      <dgm:prSet phldrT="[Текст]" custT="1"/>
      <dgm:spPr/>
      <dgm:t>
        <a:bodyPr/>
        <a:lstStyle/>
        <a:p>
          <a:r>
            <a:rPr lang="ru-RU" sz="1400" b="1" dirty="0" smtClean="0"/>
            <a:t>Выпускник программ бакалавриата</a:t>
          </a:r>
          <a:endParaRPr lang="ru-RU" sz="1400" b="1" dirty="0"/>
        </a:p>
      </dgm:t>
    </dgm:pt>
    <dgm:pt modelId="{4C96D18C-56CC-4F78-BE8A-ECCB7AEB6A68}" type="parTrans" cxnId="{B08EB63B-F5D4-41DF-85A7-E2AF6A4B5B33}">
      <dgm:prSet/>
      <dgm:spPr/>
      <dgm:t>
        <a:bodyPr/>
        <a:lstStyle/>
        <a:p>
          <a:endParaRPr lang="ru-RU" sz="3200" dirty="0"/>
        </a:p>
      </dgm:t>
    </dgm:pt>
    <dgm:pt modelId="{DBEB138A-D321-4A0F-9857-0F4DDD4D8BA3}" type="sibTrans" cxnId="{B08EB63B-F5D4-41DF-85A7-E2AF6A4B5B33}">
      <dgm:prSet/>
      <dgm:spPr/>
      <dgm:t>
        <a:bodyPr/>
        <a:lstStyle/>
        <a:p>
          <a:endParaRPr lang="ru-RU" sz="3200" dirty="0"/>
        </a:p>
      </dgm:t>
    </dgm:pt>
    <dgm:pt modelId="{580A6371-223E-4A6A-92F2-396206959B19}">
      <dgm:prSet phldrT="[Текст]" custT="1"/>
      <dgm:spPr/>
      <dgm:t>
        <a:bodyPr/>
        <a:lstStyle/>
        <a:p>
          <a:r>
            <a:rPr lang="ru-RU" sz="1400" b="1" dirty="0" smtClean="0"/>
            <a:t>Выпускник программ магистратуры или педагог с опытом работы 3-5 лет</a:t>
          </a:r>
          <a:endParaRPr lang="ru-RU" sz="1400" b="1" dirty="0"/>
        </a:p>
      </dgm:t>
    </dgm:pt>
    <dgm:pt modelId="{008BF45E-1CC7-4555-BF33-34BBB60CF486}" type="parTrans" cxnId="{B209BAD1-5251-43DD-8925-FE720EE10D7F}">
      <dgm:prSet/>
      <dgm:spPr/>
      <dgm:t>
        <a:bodyPr/>
        <a:lstStyle/>
        <a:p>
          <a:endParaRPr lang="ru-RU" sz="2800" dirty="0"/>
        </a:p>
      </dgm:t>
    </dgm:pt>
    <dgm:pt modelId="{26ECFD93-3F98-4CA9-8C4E-9AB383BAFF4C}" type="sibTrans" cxnId="{B209BAD1-5251-43DD-8925-FE720EE10D7F}">
      <dgm:prSet/>
      <dgm:spPr/>
      <dgm:t>
        <a:bodyPr/>
        <a:lstStyle/>
        <a:p>
          <a:endParaRPr lang="ru-RU" sz="3200" dirty="0"/>
        </a:p>
      </dgm:t>
    </dgm:pt>
    <dgm:pt modelId="{F9C88BCF-2612-4B0A-98C1-FC7DD3798855}">
      <dgm:prSet phldrT="[Текст]" custT="1"/>
      <dgm:spPr/>
      <dgm:t>
        <a:bodyPr/>
        <a:lstStyle/>
        <a:p>
          <a:r>
            <a:rPr lang="ru-RU" sz="1400" b="1" i="1" dirty="0" smtClean="0"/>
            <a:t>Уровень педагога-методиста, владеющего методами и технологиями обучения и воспитания на уровне, позволяющем транслировать их другим педагогам</a:t>
          </a:r>
          <a:endParaRPr lang="ru-RU" sz="1400" b="1" dirty="0"/>
        </a:p>
      </dgm:t>
    </dgm:pt>
    <dgm:pt modelId="{032BE83C-F216-43F1-9DD7-044422B5A4E3}" type="parTrans" cxnId="{EC9F49A7-4148-4987-B734-D5AED8091590}">
      <dgm:prSet/>
      <dgm:spPr/>
      <dgm:t>
        <a:bodyPr/>
        <a:lstStyle/>
        <a:p>
          <a:endParaRPr lang="ru-RU" sz="2800" dirty="0"/>
        </a:p>
      </dgm:t>
    </dgm:pt>
    <dgm:pt modelId="{FE40A904-5550-4157-9EB3-E7EC25007C8B}" type="sibTrans" cxnId="{EC9F49A7-4148-4987-B734-D5AED8091590}">
      <dgm:prSet/>
      <dgm:spPr/>
      <dgm:t>
        <a:bodyPr/>
        <a:lstStyle/>
        <a:p>
          <a:endParaRPr lang="ru-RU" sz="3200" dirty="0"/>
        </a:p>
      </dgm:t>
    </dgm:pt>
    <dgm:pt modelId="{8E09C996-A717-41B6-A649-3A57C8C72520}">
      <dgm:prSet phldrT="[Текст]" custT="1"/>
      <dgm:spPr/>
      <dgm:t>
        <a:bodyPr/>
        <a:lstStyle/>
        <a:p>
          <a:r>
            <a:rPr lang="ru-RU" sz="1400" b="1" dirty="0" smtClean="0"/>
            <a:t>Специалист, овладевший широким кругом социальных компетенций</a:t>
          </a:r>
          <a:endParaRPr lang="ru-RU" sz="1400" b="1" dirty="0"/>
        </a:p>
      </dgm:t>
    </dgm:pt>
    <dgm:pt modelId="{A306658A-9E5F-4772-A3FB-EFF9131A60C9}" type="parTrans" cxnId="{8C6B4CC2-CD21-42B1-BD34-3F8F2DDF8199}">
      <dgm:prSet/>
      <dgm:spPr/>
      <dgm:t>
        <a:bodyPr/>
        <a:lstStyle/>
        <a:p>
          <a:endParaRPr lang="ru-RU" sz="2800" dirty="0"/>
        </a:p>
      </dgm:t>
    </dgm:pt>
    <dgm:pt modelId="{3518378A-0A17-4066-AB79-50A2D6BFF004}" type="sibTrans" cxnId="{8C6B4CC2-CD21-42B1-BD34-3F8F2DDF8199}">
      <dgm:prSet/>
      <dgm:spPr/>
      <dgm:t>
        <a:bodyPr/>
        <a:lstStyle/>
        <a:p>
          <a:endParaRPr lang="ru-RU" sz="3200" dirty="0"/>
        </a:p>
      </dgm:t>
    </dgm:pt>
    <dgm:pt modelId="{363F4D68-5CD5-45CA-8AFD-8E5261640942}">
      <dgm:prSet phldrT="[Текст]" custT="1"/>
      <dgm:spPr/>
      <dgm:t>
        <a:bodyPr/>
        <a:lstStyle/>
        <a:p>
          <a:r>
            <a:rPr lang="ru-RU" sz="1400" b="1" i="1" dirty="0" smtClean="0"/>
            <a:t>Педагог-исследователь, обобщающий опыт профессиональной деятельности с целью разработки новых образовательных технологий, способный осуществлять апробацию и внедрение инновационных технологий в образовании</a:t>
          </a:r>
          <a:endParaRPr lang="ru-RU" sz="1400" b="1" dirty="0"/>
        </a:p>
      </dgm:t>
    </dgm:pt>
    <dgm:pt modelId="{896C34EA-EC2C-454A-9AC6-C62B6A2AA7CE}" type="parTrans" cxnId="{AFB2444A-8048-4ADB-A302-63FEF0011CC5}">
      <dgm:prSet/>
      <dgm:spPr/>
      <dgm:t>
        <a:bodyPr/>
        <a:lstStyle/>
        <a:p>
          <a:endParaRPr lang="ru-RU" sz="2800" dirty="0"/>
        </a:p>
      </dgm:t>
    </dgm:pt>
    <dgm:pt modelId="{195C88A5-F4D7-4282-A707-ACA5D968483C}" type="sibTrans" cxnId="{AFB2444A-8048-4ADB-A302-63FEF0011CC5}">
      <dgm:prSet/>
      <dgm:spPr/>
      <dgm:t>
        <a:bodyPr/>
        <a:lstStyle/>
        <a:p>
          <a:endParaRPr lang="ru-RU" sz="2800" dirty="0"/>
        </a:p>
      </dgm:t>
    </dgm:pt>
    <dgm:pt modelId="{27AB0493-DC21-4D82-AA03-BF172C94C260}">
      <dgm:prSet phldrT="[Текст]" custT="1"/>
      <dgm:spPr/>
      <dgm:t>
        <a:bodyPr/>
        <a:lstStyle/>
        <a:p>
          <a:r>
            <a:rPr lang="ru-RU" sz="1400" b="1" dirty="0" smtClean="0"/>
            <a:t>Специалист, овладевший управленческими и исследовательскими компетенциями в области образования</a:t>
          </a:r>
          <a:endParaRPr lang="ru-RU" sz="1400" b="1" dirty="0"/>
        </a:p>
      </dgm:t>
    </dgm:pt>
    <dgm:pt modelId="{5EF48270-CA31-4FBE-AF09-296E35762742}" type="parTrans" cxnId="{8C9E2F70-6699-40C9-B6CC-939A2DCCCA63}">
      <dgm:prSet/>
      <dgm:spPr/>
      <dgm:t>
        <a:bodyPr/>
        <a:lstStyle/>
        <a:p>
          <a:endParaRPr lang="ru-RU" sz="2800" dirty="0"/>
        </a:p>
      </dgm:t>
    </dgm:pt>
    <dgm:pt modelId="{8BE3F096-AEB8-40C7-ABE9-EBFD68FCB9F1}" type="sibTrans" cxnId="{8C9E2F70-6699-40C9-B6CC-939A2DCCCA63}">
      <dgm:prSet/>
      <dgm:spPr/>
      <dgm:t>
        <a:bodyPr/>
        <a:lstStyle/>
        <a:p>
          <a:endParaRPr lang="ru-RU" sz="2800" dirty="0"/>
        </a:p>
      </dgm:t>
    </dgm:pt>
    <dgm:pt modelId="{64E2CDDE-B86D-4F7B-9C89-F89E11A7DD9F}" type="pres">
      <dgm:prSet presAssocID="{88CEA997-1E60-44F8-AE73-25CAEF4580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78296E-AEE3-4CC4-8768-8FD96B13AB42}" type="pres">
      <dgm:prSet presAssocID="{3B9ACEF0-72A4-463C-B45B-8A56B76F232E}" presName="vertFlow" presStyleCnt="0"/>
      <dgm:spPr/>
    </dgm:pt>
    <dgm:pt modelId="{D009AE9B-AD85-40A2-8748-988B7041C4D5}" type="pres">
      <dgm:prSet presAssocID="{3B9ACEF0-72A4-463C-B45B-8A56B76F232E}" presName="header" presStyleLbl="node1" presStyleIdx="0" presStyleCnt="2" custScaleX="118533"/>
      <dgm:spPr/>
      <dgm:t>
        <a:bodyPr/>
        <a:lstStyle/>
        <a:p>
          <a:endParaRPr lang="ru-RU"/>
        </a:p>
      </dgm:t>
    </dgm:pt>
    <dgm:pt modelId="{2744FDE9-BB67-438F-BD48-2EDC27266FF6}" type="pres">
      <dgm:prSet presAssocID="{044A200B-3D2B-41BD-9F31-6E05188BCEDD}" presName="parTrans" presStyleLbl="sibTrans2D1" presStyleIdx="0" presStyleCnt="8" custScaleX="118533"/>
      <dgm:spPr/>
      <dgm:t>
        <a:bodyPr/>
        <a:lstStyle/>
        <a:p>
          <a:endParaRPr lang="ru-RU"/>
        </a:p>
      </dgm:t>
    </dgm:pt>
    <dgm:pt modelId="{8CDF8D08-C7FA-4564-8635-DF48862CCC18}" type="pres">
      <dgm:prSet presAssocID="{7FC087C2-5E40-4567-A4F4-87A815DDBA0C}" presName="child" presStyleLbl="alignAccFollowNode1" presStyleIdx="0" presStyleCnt="8" custScaleX="1185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9CD84C-A0FF-4618-A9AE-B5EA83F3B02D}" type="pres">
      <dgm:prSet presAssocID="{431BFC5C-4265-4A4C-AABB-5D69BDFDC3C8}" presName="sibTrans" presStyleLbl="sibTrans2D1" presStyleIdx="1" presStyleCnt="8" custScaleX="118533"/>
      <dgm:spPr/>
      <dgm:t>
        <a:bodyPr/>
        <a:lstStyle/>
        <a:p>
          <a:endParaRPr lang="ru-RU"/>
        </a:p>
      </dgm:t>
    </dgm:pt>
    <dgm:pt modelId="{06366DF0-8712-448B-A21F-3731D52622AB}" type="pres">
      <dgm:prSet presAssocID="{B34B2142-BDB3-4D61-A0DD-B429AB84D0B7}" presName="child" presStyleLbl="alignAccFollowNode1" presStyleIdx="1" presStyleCnt="8" custScaleX="1185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F796DB-CE43-4E59-9210-3516A2288299}" type="pres">
      <dgm:prSet presAssocID="{FF96F5C6-80D7-4FF4-9061-4B3BD8197EE1}" presName="sibTrans" presStyleLbl="sibTrans2D1" presStyleIdx="2" presStyleCnt="8" custScaleX="118533"/>
      <dgm:spPr/>
      <dgm:t>
        <a:bodyPr/>
        <a:lstStyle/>
        <a:p>
          <a:endParaRPr lang="ru-RU"/>
        </a:p>
      </dgm:t>
    </dgm:pt>
    <dgm:pt modelId="{E839D7A4-6695-4565-B10A-C6ABB35DB5E4}" type="pres">
      <dgm:prSet presAssocID="{F9C88BCF-2612-4B0A-98C1-FC7DD3798855}" presName="child" presStyleLbl="alignAccFollowNode1" presStyleIdx="2" presStyleCnt="8" custScaleX="1185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319032-E695-4262-8120-52C2EC2B0A10}" type="pres">
      <dgm:prSet presAssocID="{FE40A904-5550-4157-9EB3-E7EC25007C8B}" presName="sibTrans" presStyleLbl="sibTrans2D1" presStyleIdx="3" presStyleCnt="8" custScaleX="118533"/>
      <dgm:spPr/>
      <dgm:t>
        <a:bodyPr/>
        <a:lstStyle/>
        <a:p>
          <a:endParaRPr lang="ru-RU"/>
        </a:p>
      </dgm:t>
    </dgm:pt>
    <dgm:pt modelId="{CEE5E850-5742-40AC-8E59-4ADDE6C2C842}" type="pres">
      <dgm:prSet presAssocID="{363F4D68-5CD5-45CA-8AFD-8E5261640942}" presName="child" presStyleLbl="alignAccFollowNode1" presStyleIdx="3" presStyleCnt="8" custScaleX="118533" custScaleY="1440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E6DFC3-3BA4-40C2-BA78-C060F4AD3B49}" type="pres">
      <dgm:prSet presAssocID="{3B9ACEF0-72A4-463C-B45B-8A56B76F232E}" presName="hSp" presStyleCnt="0"/>
      <dgm:spPr/>
    </dgm:pt>
    <dgm:pt modelId="{C49386A6-1595-48E8-8B0F-7EFF0214D0E3}" type="pres">
      <dgm:prSet presAssocID="{825CB429-2BD7-4DF5-BBD2-0B89AD05D864}" presName="vertFlow" presStyleCnt="0"/>
      <dgm:spPr/>
    </dgm:pt>
    <dgm:pt modelId="{6136769B-7439-45DD-A35E-DE052F15306E}" type="pres">
      <dgm:prSet presAssocID="{825CB429-2BD7-4DF5-BBD2-0B89AD05D864}" presName="header" presStyleLbl="node1" presStyleIdx="1" presStyleCnt="2" custScaleX="118533"/>
      <dgm:spPr/>
      <dgm:t>
        <a:bodyPr/>
        <a:lstStyle/>
        <a:p>
          <a:endParaRPr lang="ru-RU"/>
        </a:p>
      </dgm:t>
    </dgm:pt>
    <dgm:pt modelId="{EAF7AE05-1D5C-4692-80AE-47C94B78BDD5}" type="pres">
      <dgm:prSet presAssocID="{4C96D18C-56CC-4F78-BE8A-ECCB7AEB6A68}" presName="parTrans" presStyleLbl="sibTrans2D1" presStyleIdx="4" presStyleCnt="8" custScaleX="118533"/>
      <dgm:spPr/>
      <dgm:t>
        <a:bodyPr/>
        <a:lstStyle/>
        <a:p>
          <a:endParaRPr lang="ru-RU"/>
        </a:p>
      </dgm:t>
    </dgm:pt>
    <dgm:pt modelId="{15A3D262-41CD-43A7-A9DA-EECD96047B26}" type="pres">
      <dgm:prSet presAssocID="{C599AC1B-9EB6-4C2E-B15C-01D48F2574FE}" presName="child" presStyleLbl="alignAccFollowNode1" presStyleIdx="4" presStyleCnt="8" custScaleX="1185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736405-B75F-4F05-868F-DA169F52DCDB}" type="pres">
      <dgm:prSet presAssocID="{DBEB138A-D321-4A0F-9857-0F4DDD4D8BA3}" presName="sibTrans" presStyleLbl="sibTrans2D1" presStyleIdx="5" presStyleCnt="8" custScaleX="118533"/>
      <dgm:spPr/>
      <dgm:t>
        <a:bodyPr/>
        <a:lstStyle/>
        <a:p>
          <a:endParaRPr lang="ru-RU"/>
        </a:p>
      </dgm:t>
    </dgm:pt>
    <dgm:pt modelId="{08FB68E5-809C-4EB5-B943-F71D5F8AE2A1}" type="pres">
      <dgm:prSet presAssocID="{580A6371-223E-4A6A-92F2-396206959B19}" presName="child" presStyleLbl="alignAccFollowNode1" presStyleIdx="5" presStyleCnt="8" custScaleX="1185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1B3D52-487C-4A8B-8B32-12CDB856DB20}" type="pres">
      <dgm:prSet presAssocID="{26ECFD93-3F98-4CA9-8C4E-9AB383BAFF4C}" presName="sibTrans" presStyleLbl="sibTrans2D1" presStyleIdx="6" presStyleCnt="8" custScaleX="118533"/>
      <dgm:spPr/>
      <dgm:t>
        <a:bodyPr/>
        <a:lstStyle/>
        <a:p>
          <a:endParaRPr lang="ru-RU"/>
        </a:p>
      </dgm:t>
    </dgm:pt>
    <dgm:pt modelId="{85D3DAFE-BDFB-4D4F-8F19-E4C23376C134}" type="pres">
      <dgm:prSet presAssocID="{8E09C996-A717-41B6-A649-3A57C8C72520}" presName="child" presStyleLbl="alignAccFollowNode1" presStyleIdx="6" presStyleCnt="8" custScaleX="1185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EBAC2D-0B62-4A41-9867-19D990AE2D71}" type="pres">
      <dgm:prSet presAssocID="{3518378A-0A17-4066-AB79-50A2D6BFF004}" presName="sibTrans" presStyleLbl="sibTrans2D1" presStyleIdx="7" presStyleCnt="8" custScaleX="118533"/>
      <dgm:spPr/>
      <dgm:t>
        <a:bodyPr/>
        <a:lstStyle/>
        <a:p>
          <a:endParaRPr lang="ru-RU"/>
        </a:p>
      </dgm:t>
    </dgm:pt>
    <dgm:pt modelId="{7007A56A-B24D-4779-AC2B-3B0D5279C985}" type="pres">
      <dgm:prSet presAssocID="{27AB0493-DC21-4D82-AA03-BF172C94C260}" presName="child" presStyleLbl="alignAccFollowNode1" presStyleIdx="7" presStyleCnt="8" custScaleX="1185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341FAA-A939-4953-A97C-ED5478DA5231}" type="presOf" srcId="{26ECFD93-3F98-4CA9-8C4E-9AB383BAFF4C}" destId="{251B3D52-487C-4A8B-8B32-12CDB856DB20}" srcOrd="0" destOrd="0" presId="urn:microsoft.com/office/officeart/2005/8/layout/lProcess1"/>
    <dgm:cxn modelId="{7CFC73AD-1055-44E2-A816-A8D398334110}" type="presOf" srcId="{580A6371-223E-4A6A-92F2-396206959B19}" destId="{08FB68E5-809C-4EB5-B943-F71D5F8AE2A1}" srcOrd="0" destOrd="0" presId="urn:microsoft.com/office/officeart/2005/8/layout/lProcess1"/>
    <dgm:cxn modelId="{7CD2D422-CBAE-4880-A401-33264DD2DA78}" type="presOf" srcId="{F9C88BCF-2612-4B0A-98C1-FC7DD3798855}" destId="{E839D7A4-6695-4565-B10A-C6ABB35DB5E4}" srcOrd="0" destOrd="0" presId="urn:microsoft.com/office/officeart/2005/8/layout/lProcess1"/>
    <dgm:cxn modelId="{A360A1A5-27FF-4CA2-91D9-11B58B8354E8}" type="presOf" srcId="{4C96D18C-56CC-4F78-BE8A-ECCB7AEB6A68}" destId="{EAF7AE05-1D5C-4692-80AE-47C94B78BDD5}" srcOrd="0" destOrd="0" presId="urn:microsoft.com/office/officeart/2005/8/layout/lProcess1"/>
    <dgm:cxn modelId="{EC9F49A7-4148-4987-B734-D5AED8091590}" srcId="{3B9ACEF0-72A4-463C-B45B-8A56B76F232E}" destId="{F9C88BCF-2612-4B0A-98C1-FC7DD3798855}" srcOrd="2" destOrd="0" parTransId="{032BE83C-F216-43F1-9DD7-044422B5A4E3}" sibTransId="{FE40A904-5550-4157-9EB3-E7EC25007C8B}"/>
    <dgm:cxn modelId="{8C9E2F70-6699-40C9-B6CC-939A2DCCCA63}" srcId="{825CB429-2BD7-4DF5-BBD2-0B89AD05D864}" destId="{27AB0493-DC21-4D82-AA03-BF172C94C260}" srcOrd="3" destOrd="0" parTransId="{5EF48270-CA31-4FBE-AF09-296E35762742}" sibTransId="{8BE3F096-AEB8-40C7-ABE9-EBFD68FCB9F1}"/>
    <dgm:cxn modelId="{DF3CEBD9-5C80-4BA7-AA09-B9D201217937}" type="presOf" srcId="{C599AC1B-9EB6-4C2E-B15C-01D48F2574FE}" destId="{15A3D262-41CD-43A7-A9DA-EECD96047B26}" srcOrd="0" destOrd="0" presId="urn:microsoft.com/office/officeart/2005/8/layout/lProcess1"/>
    <dgm:cxn modelId="{AA7302E4-E838-4C1E-83B0-12FDA2A8731F}" type="presOf" srcId="{044A200B-3D2B-41BD-9F31-6E05188BCEDD}" destId="{2744FDE9-BB67-438F-BD48-2EDC27266FF6}" srcOrd="0" destOrd="0" presId="urn:microsoft.com/office/officeart/2005/8/layout/lProcess1"/>
    <dgm:cxn modelId="{84175F84-B319-4FF1-94D8-6A1C16C52EF1}" srcId="{3B9ACEF0-72A4-463C-B45B-8A56B76F232E}" destId="{B34B2142-BDB3-4D61-A0DD-B429AB84D0B7}" srcOrd="1" destOrd="0" parTransId="{97B51417-4DD7-4DD4-B8E1-D6C834DF7FFC}" sibTransId="{FF96F5C6-80D7-4FF4-9061-4B3BD8197EE1}"/>
    <dgm:cxn modelId="{02872E01-5E97-4F93-BFF6-C429D97434A7}" srcId="{88CEA997-1E60-44F8-AE73-25CAEF458046}" destId="{3B9ACEF0-72A4-463C-B45B-8A56B76F232E}" srcOrd="0" destOrd="0" parTransId="{B3546BDA-31CD-4272-9BF4-1D262428BF16}" sibTransId="{FC011628-93D5-4326-B456-5AEB9C12620C}"/>
    <dgm:cxn modelId="{26F1ECDE-4856-49AA-A2FA-FEE3122E555D}" type="presOf" srcId="{8E09C996-A717-41B6-A649-3A57C8C72520}" destId="{85D3DAFE-BDFB-4D4F-8F19-E4C23376C134}" srcOrd="0" destOrd="0" presId="urn:microsoft.com/office/officeart/2005/8/layout/lProcess1"/>
    <dgm:cxn modelId="{34EEF945-3C89-4C9A-B218-F2E7833B6FAF}" type="presOf" srcId="{DBEB138A-D321-4A0F-9857-0F4DDD4D8BA3}" destId="{85736405-B75F-4F05-868F-DA169F52DCDB}" srcOrd="0" destOrd="0" presId="urn:microsoft.com/office/officeart/2005/8/layout/lProcess1"/>
    <dgm:cxn modelId="{522C5003-9439-4E60-80A3-2F422B253BA8}" type="presOf" srcId="{825CB429-2BD7-4DF5-BBD2-0B89AD05D864}" destId="{6136769B-7439-45DD-A35E-DE052F15306E}" srcOrd="0" destOrd="0" presId="urn:microsoft.com/office/officeart/2005/8/layout/lProcess1"/>
    <dgm:cxn modelId="{B209BAD1-5251-43DD-8925-FE720EE10D7F}" srcId="{825CB429-2BD7-4DF5-BBD2-0B89AD05D864}" destId="{580A6371-223E-4A6A-92F2-396206959B19}" srcOrd="1" destOrd="0" parTransId="{008BF45E-1CC7-4555-BF33-34BBB60CF486}" sibTransId="{26ECFD93-3F98-4CA9-8C4E-9AB383BAFF4C}"/>
    <dgm:cxn modelId="{AF91DB7D-71E0-44E1-9A68-C92581CB35F2}" type="presOf" srcId="{3518378A-0A17-4066-AB79-50A2D6BFF004}" destId="{F4EBAC2D-0B62-4A41-9867-19D990AE2D71}" srcOrd="0" destOrd="0" presId="urn:microsoft.com/office/officeart/2005/8/layout/lProcess1"/>
    <dgm:cxn modelId="{A8F5AA8A-418F-4AD3-A2F5-7D5ACC381C91}" type="presOf" srcId="{363F4D68-5CD5-45CA-8AFD-8E5261640942}" destId="{CEE5E850-5742-40AC-8E59-4ADDE6C2C842}" srcOrd="0" destOrd="0" presId="urn:microsoft.com/office/officeart/2005/8/layout/lProcess1"/>
    <dgm:cxn modelId="{656F7CA2-C3D1-493C-97C4-54B958BF1DFC}" type="presOf" srcId="{FE40A904-5550-4157-9EB3-E7EC25007C8B}" destId="{6B319032-E695-4262-8120-52C2EC2B0A10}" srcOrd="0" destOrd="0" presId="urn:microsoft.com/office/officeart/2005/8/layout/lProcess1"/>
    <dgm:cxn modelId="{49B73243-03AB-4B4B-83A3-37A4640E9AFA}" type="presOf" srcId="{27AB0493-DC21-4D82-AA03-BF172C94C260}" destId="{7007A56A-B24D-4779-AC2B-3B0D5279C985}" srcOrd="0" destOrd="0" presId="urn:microsoft.com/office/officeart/2005/8/layout/lProcess1"/>
    <dgm:cxn modelId="{704F201C-E44C-4BE5-9F95-E3322CFF41F3}" srcId="{3B9ACEF0-72A4-463C-B45B-8A56B76F232E}" destId="{7FC087C2-5E40-4567-A4F4-87A815DDBA0C}" srcOrd="0" destOrd="0" parTransId="{044A200B-3D2B-41BD-9F31-6E05188BCEDD}" sibTransId="{431BFC5C-4265-4A4C-AABB-5D69BDFDC3C8}"/>
    <dgm:cxn modelId="{8C6B4CC2-CD21-42B1-BD34-3F8F2DDF8199}" srcId="{825CB429-2BD7-4DF5-BBD2-0B89AD05D864}" destId="{8E09C996-A717-41B6-A649-3A57C8C72520}" srcOrd="2" destOrd="0" parTransId="{A306658A-9E5F-4772-A3FB-EFF9131A60C9}" sibTransId="{3518378A-0A17-4066-AB79-50A2D6BFF004}"/>
    <dgm:cxn modelId="{AFB2444A-8048-4ADB-A302-63FEF0011CC5}" srcId="{3B9ACEF0-72A4-463C-B45B-8A56B76F232E}" destId="{363F4D68-5CD5-45CA-8AFD-8E5261640942}" srcOrd="3" destOrd="0" parTransId="{896C34EA-EC2C-454A-9AC6-C62B6A2AA7CE}" sibTransId="{195C88A5-F4D7-4282-A707-ACA5D968483C}"/>
    <dgm:cxn modelId="{55140400-9C70-46EF-9E11-0A5D1FFA0A33}" srcId="{88CEA997-1E60-44F8-AE73-25CAEF458046}" destId="{825CB429-2BD7-4DF5-BBD2-0B89AD05D864}" srcOrd="1" destOrd="0" parTransId="{50E1AFFA-A810-4A59-9C25-280CACC8846C}" sibTransId="{8A1A3683-474F-4128-9C63-B9AE7B809A93}"/>
    <dgm:cxn modelId="{2A772A46-838D-47CF-8167-447E4237B22A}" type="presOf" srcId="{B34B2142-BDB3-4D61-A0DD-B429AB84D0B7}" destId="{06366DF0-8712-448B-A21F-3731D52622AB}" srcOrd="0" destOrd="0" presId="urn:microsoft.com/office/officeart/2005/8/layout/lProcess1"/>
    <dgm:cxn modelId="{B08EB63B-F5D4-41DF-85A7-E2AF6A4B5B33}" srcId="{825CB429-2BD7-4DF5-BBD2-0B89AD05D864}" destId="{C599AC1B-9EB6-4C2E-B15C-01D48F2574FE}" srcOrd="0" destOrd="0" parTransId="{4C96D18C-56CC-4F78-BE8A-ECCB7AEB6A68}" sibTransId="{DBEB138A-D321-4A0F-9857-0F4DDD4D8BA3}"/>
    <dgm:cxn modelId="{83EC0E63-D6E2-4AF6-B653-427337D11F32}" type="presOf" srcId="{431BFC5C-4265-4A4C-AABB-5D69BDFDC3C8}" destId="{969CD84C-A0FF-4618-A9AE-B5EA83F3B02D}" srcOrd="0" destOrd="0" presId="urn:microsoft.com/office/officeart/2005/8/layout/lProcess1"/>
    <dgm:cxn modelId="{EF496BC3-9438-41A1-AFC5-A4E791255334}" type="presOf" srcId="{88CEA997-1E60-44F8-AE73-25CAEF458046}" destId="{64E2CDDE-B86D-4F7B-9C89-F89E11A7DD9F}" srcOrd="0" destOrd="0" presId="urn:microsoft.com/office/officeart/2005/8/layout/lProcess1"/>
    <dgm:cxn modelId="{72EFFDF6-4B45-4820-8A4B-742ACA973917}" type="presOf" srcId="{3B9ACEF0-72A4-463C-B45B-8A56B76F232E}" destId="{D009AE9B-AD85-40A2-8748-988B7041C4D5}" srcOrd="0" destOrd="0" presId="urn:microsoft.com/office/officeart/2005/8/layout/lProcess1"/>
    <dgm:cxn modelId="{242A0F77-0914-4C8F-84B2-40FC94B0EFC7}" type="presOf" srcId="{FF96F5C6-80D7-4FF4-9061-4B3BD8197EE1}" destId="{83F796DB-CE43-4E59-9210-3516A2288299}" srcOrd="0" destOrd="0" presId="urn:microsoft.com/office/officeart/2005/8/layout/lProcess1"/>
    <dgm:cxn modelId="{89745692-555E-4638-9263-050151E4A414}" type="presOf" srcId="{7FC087C2-5E40-4567-A4F4-87A815DDBA0C}" destId="{8CDF8D08-C7FA-4564-8635-DF48862CCC18}" srcOrd="0" destOrd="0" presId="urn:microsoft.com/office/officeart/2005/8/layout/lProcess1"/>
    <dgm:cxn modelId="{75612FDE-1A1E-4EAD-BE59-F9DE5752FD68}" type="presParOf" srcId="{64E2CDDE-B86D-4F7B-9C89-F89E11A7DD9F}" destId="{4B78296E-AEE3-4CC4-8768-8FD96B13AB42}" srcOrd="0" destOrd="0" presId="urn:microsoft.com/office/officeart/2005/8/layout/lProcess1"/>
    <dgm:cxn modelId="{7189F810-262D-430D-AF9D-1E5865FE0E9A}" type="presParOf" srcId="{4B78296E-AEE3-4CC4-8768-8FD96B13AB42}" destId="{D009AE9B-AD85-40A2-8748-988B7041C4D5}" srcOrd="0" destOrd="0" presId="urn:microsoft.com/office/officeart/2005/8/layout/lProcess1"/>
    <dgm:cxn modelId="{2676A60C-4C5D-42C1-8737-A160B5680DFD}" type="presParOf" srcId="{4B78296E-AEE3-4CC4-8768-8FD96B13AB42}" destId="{2744FDE9-BB67-438F-BD48-2EDC27266FF6}" srcOrd="1" destOrd="0" presId="urn:microsoft.com/office/officeart/2005/8/layout/lProcess1"/>
    <dgm:cxn modelId="{D8EB6732-9773-44AA-87D1-A0416B7DF016}" type="presParOf" srcId="{4B78296E-AEE3-4CC4-8768-8FD96B13AB42}" destId="{8CDF8D08-C7FA-4564-8635-DF48862CCC18}" srcOrd="2" destOrd="0" presId="urn:microsoft.com/office/officeart/2005/8/layout/lProcess1"/>
    <dgm:cxn modelId="{9E8F8A94-F3BB-4218-B19C-DBCDDCDD8F7F}" type="presParOf" srcId="{4B78296E-AEE3-4CC4-8768-8FD96B13AB42}" destId="{969CD84C-A0FF-4618-A9AE-B5EA83F3B02D}" srcOrd="3" destOrd="0" presId="urn:microsoft.com/office/officeart/2005/8/layout/lProcess1"/>
    <dgm:cxn modelId="{00D30C28-DAC3-4F6B-B7D0-0D111550B2B1}" type="presParOf" srcId="{4B78296E-AEE3-4CC4-8768-8FD96B13AB42}" destId="{06366DF0-8712-448B-A21F-3731D52622AB}" srcOrd="4" destOrd="0" presId="urn:microsoft.com/office/officeart/2005/8/layout/lProcess1"/>
    <dgm:cxn modelId="{4C1CD53C-FAB8-49C9-A0B8-E2A5BAE8A9E7}" type="presParOf" srcId="{4B78296E-AEE3-4CC4-8768-8FD96B13AB42}" destId="{83F796DB-CE43-4E59-9210-3516A2288299}" srcOrd="5" destOrd="0" presId="urn:microsoft.com/office/officeart/2005/8/layout/lProcess1"/>
    <dgm:cxn modelId="{75952339-585A-4CA4-A670-E8388461A77F}" type="presParOf" srcId="{4B78296E-AEE3-4CC4-8768-8FD96B13AB42}" destId="{E839D7A4-6695-4565-B10A-C6ABB35DB5E4}" srcOrd="6" destOrd="0" presId="urn:microsoft.com/office/officeart/2005/8/layout/lProcess1"/>
    <dgm:cxn modelId="{6C59C6AA-2694-4195-810B-D8810537D319}" type="presParOf" srcId="{4B78296E-AEE3-4CC4-8768-8FD96B13AB42}" destId="{6B319032-E695-4262-8120-52C2EC2B0A10}" srcOrd="7" destOrd="0" presId="urn:microsoft.com/office/officeart/2005/8/layout/lProcess1"/>
    <dgm:cxn modelId="{77CAB4E0-8EC8-4A30-A95D-B0C36D31019B}" type="presParOf" srcId="{4B78296E-AEE3-4CC4-8768-8FD96B13AB42}" destId="{CEE5E850-5742-40AC-8E59-4ADDE6C2C842}" srcOrd="8" destOrd="0" presId="urn:microsoft.com/office/officeart/2005/8/layout/lProcess1"/>
    <dgm:cxn modelId="{B1BE2953-E072-40CD-84F6-B2FC05E3C3D9}" type="presParOf" srcId="{64E2CDDE-B86D-4F7B-9C89-F89E11A7DD9F}" destId="{C1E6DFC3-3BA4-40C2-BA78-C060F4AD3B49}" srcOrd="1" destOrd="0" presId="urn:microsoft.com/office/officeart/2005/8/layout/lProcess1"/>
    <dgm:cxn modelId="{B918208F-909C-4DF2-B423-22E8BBBA8FFF}" type="presParOf" srcId="{64E2CDDE-B86D-4F7B-9C89-F89E11A7DD9F}" destId="{C49386A6-1595-48E8-8B0F-7EFF0214D0E3}" srcOrd="2" destOrd="0" presId="urn:microsoft.com/office/officeart/2005/8/layout/lProcess1"/>
    <dgm:cxn modelId="{F6B4175E-8BFB-4DDC-9DA8-0BF23FF4A94B}" type="presParOf" srcId="{C49386A6-1595-48E8-8B0F-7EFF0214D0E3}" destId="{6136769B-7439-45DD-A35E-DE052F15306E}" srcOrd="0" destOrd="0" presId="urn:microsoft.com/office/officeart/2005/8/layout/lProcess1"/>
    <dgm:cxn modelId="{D6BAB801-0849-4973-93D0-0E058DF6A859}" type="presParOf" srcId="{C49386A6-1595-48E8-8B0F-7EFF0214D0E3}" destId="{EAF7AE05-1D5C-4692-80AE-47C94B78BDD5}" srcOrd="1" destOrd="0" presId="urn:microsoft.com/office/officeart/2005/8/layout/lProcess1"/>
    <dgm:cxn modelId="{21CC9E65-54C7-4BA9-ACC7-6164BB32D6C0}" type="presParOf" srcId="{C49386A6-1595-48E8-8B0F-7EFF0214D0E3}" destId="{15A3D262-41CD-43A7-A9DA-EECD96047B26}" srcOrd="2" destOrd="0" presId="urn:microsoft.com/office/officeart/2005/8/layout/lProcess1"/>
    <dgm:cxn modelId="{B47FD1FF-80C5-47C0-A211-A3A966F2A34F}" type="presParOf" srcId="{C49386A6-1595-48E8-8B0F-7EFF0214D0E3}" destId="{85736405-B75F-4F05-868F-DA169F52DCDB}" srcOrd="3" destOrd="0" presId="urn:microsoft.com/office/officeart/2005/8/layout/lProcess1"/>
    <dgm:cxn modelId="{5D5DAE78-EF6D-4A4C-BF30-EF963C7EEABA}" type="presParOf" srcId="{C49386A6-1595-48E8-8B0F-7EFF0214D0E3}" destId="{08FB68E5-809C-4EB5-B943-F71D5F8AE2A1}" srcOrd="4" destOrd="0" presId="urn:microsoft.com/office/officeart/2005/8/layout/lProcess1"/>
    <dgm:cxn modelId="{BB29A156-0C5A-4C69-B3F0-89D767154EBC}" type="presParOf" srcId="{C49386A6-1595-48E8-8B0F-7EFF0214D0E3}" destId="{251B3D52-487C-4A8B-8B32-12CDB856DB20}" srcOrd="5" destOrd="0" presId="urn:microsoft.com/office/officeart/2005/8/layout/lProcess1"/>
    <dgm:cxn modelId="{7872A2AB-CD13-459D-ADD8-0E2950977E2C}" type="presParOf" srcId="{C49386A6-1595-48E8-8B0F-7EFF0214D0E3}" destId="{85D3DAFE-BDFB-4D4F-8F19-E4C23376C134}" srcOrd="6" destOrd="0" presId="urn:microsoft.com/office/officeart/2005/8/layout/lProcess1"/>
    <dgm:cxn modelId="{3C0F589C-9329-44A7-8EFE-96DFF3819D8B}" type="presParOf" srcId="{C49386A6-1595-48E8-8B0F-7EFF0214D0E3}" destId="{F4EBAC2D-0B62-4A41-9867-19D990AE2D71}" srcOrd="7" destOrd="0" presId="urn:microsoft.com/office/officeart/2005/8/layout/lProcess1"/>
    <dgm:cxn modelId="{5687AC6E-F86E-499B-834D-BC9F14B11D0D}" type="presParOf" srcId="{C49386A6-1595-48E8-8B0F-7EFF0214D0E3}" destId="{7007A56A-B24D-4779-AC2B-3B0D5279C985}" srcOrd="8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48DFE2-B759-4F9F-AF48-4EB129EDC767}" type="doc">
      <dgm:prSet loTypeId="urn:microsoft.com/office/officeart/2005/8/layout/vProcess5" loCatId="process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ru-RU"/>
        </a:p>
      </dgm:t>
    </dgm:pt>
    <dgm:pt modelId="{E8F521C9-5C44-47A5-BC67-646C433F7F0C}">
      <dgm:prSet phldrT="[Текст]" custT="1"/>
      <dgm:spPr/>
      <dgm:t>
        <a:bodyPr/>
        <a:lstStyle/>
        <a:p>
          <a:r>
            <a:rPr lang="ru-RU" sz="2400" dirty="0" smtClean="0"/>
            <a:t>Федеральная целевая программа развития образования на 2011-2015 годы</a:t>
          </a:r>
          <a:endParaRPr lang="ru-RU" sz="2400" dirty="0"/>
        </a:p>
      </dgm:t>
    </dgm:pt>
    <dgm:pt modelId="{D4ED3A94-70DF-460A-BCBB-110ECD837B83}" type="parTrans" cxnId="{2B4C8A9F-8C93-43DE-8D19-65ED7C889AAE}">
      <dgm:prSet/>
      <dgm:spPr/>
      <dgm:t>
        <a:bodyPr/>
        <a:lstStyle/>
        <a:p>
          <a:endParaRPr lang="ru-RU"/>
        </a:p>
      </dgm:t>
    </dgm:pt>
    <dgm:pt modelId="{F19DB018-8650-406E-80F7-2763033BB68B}" type="sibTrans" cxnId="{2B4C8A9F-8C93-43DE-8D19-65ED7C889AAE}">
      <dgm:prSet/>
      <dgm:spPr/>
      <dgm:t>
        <a:bodyPr/>
        <a:lstStyle/>
        <a:p>
          <a:endParaRPr lang="ru-RU"/>
        </a:p>
      </dgm:t>
    </dgm:pt>
    <dgm:pt modelId="{A49518C1-76EF-44A1-99CE-3ABC1F2C8A78}">
      <dgm:prSet custT="1"/>
      <dgm:spPr/>
      <dgm:t>
        <a:bodyPr/>
        <a:lstStyle/>
        <a:p>
          <a:r>
            <a:rPr lang="ru-RU" sz="1600" dirty="0" smtClean="0"/>
            <a:t>1.8. «Создание условий для распространения моделей государственно-общественного управления образованием и поддержка программ развития регионально-муниципальных систем дошкольного образования»</a:t>
          </a:r>
          <a:endParaRPr lang="ru-RU" sz="1600" dirty="0"/>
        </a:p>
      </dgm:t>
    </dgm:pt>
    <dgm:pt modelId="{9C1C3F6F-0908-482E-8AD6-6E707E1B7978}" type="parTrans" cxnId="{73B7700D-5C8F-43AC-B318-9144A83B3F6A}">
      <dgm:prSet/>
      <dgm:spPr/>
      <dgm:t>
        <a:bodyPr/>
        <a:lstStyle/>
        <a:p>
          <a:endParaRPr lang="ru-RU"/>
        </a:p>
      </dgm:t>
    </dgm:pt>
    <dgm:pt modelId="{108E1D47-66BC-4704-B6C6-356F9479C4D4}" type="sibTrans" cxnId="{73B7700D-5C8F-43AC-B318-9144A83B3F6A}">
      <dgm:prSet/>
      <dgm:spPr/>
      <dgm:t>
        <a:bodyPr/>
        <a:lstStyle/>
        <a:p>
          <a:endParaRPr lang="ru-RU"/>
        </a:p>
      </dgm:t>
    </dgm:pt>
    <dgm:pt modelId="{526CE9F6-1D5C-4096-996D-8C22B4D47721}">
      <dgm:prSet/>
      <dgm:spPr/>
      <dgm:t>
        <a:bodyPr/>
        <a:lstStyle/>
        <a:p>
          <a:r>
            <a:rPr lang="ru-RU" dirty="0" smtClean="0"/>
            <a:t>Проект «Внедрение профессионального стандарта профессиональной деятельности педагога (для дошкольного, начального общего, основного общего, среднего общего образования)».</a:t>
          </a:r>
          <a:endParaRPr lang="ru-RU" dirty="0"/>
        </a:p>
      </dgm:t>
    </dgm:pt>
    <dgm:pt modelId="{B4D0FD9F-9C29-4020-B436-B4F5792C6687}" type="parTrans" cxnId="{A3C7395F-33E1-4BF8-AAD8-D39FEA81DAF0}">
      <dgm:prSet/>
      <dgm:spPr/>
      <dgm:t>
        <a:bodyPr/>
        <a:lstStyle/>
        <a:p>
          <a:endParaRPr lang="ru-RU"/>
        </a:p>
      </dgm:t>
    </dgm:pt>
    <dgm:pt modelId="{5C0680A0-CFA3-4455-AA70-7AE4842CDEB3}" type="sibTrans" cxnId="{A3C7395F-33E1-4BF8-AAD8-D39FEA81DAF0}">
      <dgm:prSet/>
      <dgm:spPr/>
      <dgm:t>
        <a:bodyPr/>
        <a:lstStyle/>
        <a:p>
          <a:endParaRPr lang="ru-RU"/>
        </a:p>
      </dgm:t>
    </dgm:pt>
    <dgm:pt modelId="{A3E878E9-22BB-4121-A3C0-4159CC64DE22}" type="pres">
      <dgm:prSet presAssocID="{8848DFE2-B759-4F9F-AF48-4EB129EDC76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F85AE95-7BE5-4BF0-8571-26C96A96CC1E}" type="pres">
      <dgm:prSet presAssocID="{8848DFE2-B759-4F9F-AF48-4EB129EDC767}" presName="dummyMaxCanvas" presStyleCnt="0">
        <dgm:presLayoutVars/>
      </dgm:prSet>
      <dgm:spPr/>
    </dgm:pt>
    <dgm:pt modelId="{8A17C3C2-CF06-4D2D-8CA3-EB4389ED0F1F}" type="pres">
      <dgm:prSet presAssocID="{8848DFE2-B759-4F9F-AF48-4EB129EDC767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C18BB1-9946-4DCF-97DB-52EAD711D1FB}" type="pres">
      <dgm:prSet presAssocID="{8848DFE2-B759-4F9F-AF48-4EB129EDC76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B9011C-4D2C-4793-87AC-3E3FF31A00F5}" type="pres">
      <dgm:prSet presAssocID="{8848DFE2-B759-4F9F-AF48-4EB129EDC76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6E796B-B6FC-486B-AFE9-FEFA5DA6A66F}" type="pres">
      <dgm:prSet presAssocID="{8848DFE2-B759-4F9F-AF48-4EB129EDC76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7620A5-FD11-4BF5-A6AA-22119EDFE2B0}" type="pres">
      <dgm:prSet presAssocID="{8848DFE2-B759-4F9F-AF48-4EB129EDC76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517EA2-09A1-4064-B88B-976CC44939F2}" type="pres">
      <dgm:prSet presAssocID="{8848DFE2-B759-4F9F-AF48-4EB129EDC76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418CE0-0864-4CC4-9923-BC00D375CD50}" type="pres">
      <dgm:prSet presAssocID="{8848DFE2-B759-4F9F-AF48-4EB129EDC76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3DCBF3-E258-4CB0-A44F-39A2B1723FE9}" type="pres">
      <dgm:prSet presAssocID="{8848DFE2-B759-4F9F-AF48-4EB129EDC76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4461DB-D670-4468-B086-B7578814A989}" type="presOf" srcId="{F19DB018-8650-406E-80F7-2763033BB68B}" destId="{DC6E796B-B6FC-486B-AFE9-FEFA5DA6A66F}" srcOrd="0" destOrd="0" presId="urn:microsoft.com/office/officeart/2005/8/layout/vProcess5"/>
    <dgm:cxn modelId="{3AD1AE58-DF5E-49AC-A987-9B80BD860E21}" type="presOf" srcId="{526CE9F6-1D5C-4096-996D-8C22B4D47721}" destId="{B23DCBF3-E258-4CB0-A44F-39A2B1723FE9}" srcOrd="1" destOrd="0" presId="urn:microsoft.com/office/officeart/2005/8/layout/vProcess5"/>
    <dgm:cxn modelId="{73B7700D-5C8F-43AC-B318-9144A83B3F6A}" srcId="{8848DFE2-B759-4F9F-AF48-4EB129EDC767}" destId="{A49518C1-76EF-44A1-99CE-3ABC1F2C8A78}" srcOrd="1" destOrd="0" parTransId="{9C1C3F6F-0908-482E-8AD6-6E707E1B7978}" sibTransId="{108E1D47-66BC-4704-B6C6-356F9479C4D4}"/>
    <dgm:cxn modelId="{A1C32031-FCA3-44A2-96C2-9B5BE0835EE1}" type="presOf" srcId="{8848DFE2-B759-4F9F-AF48-4EB129EDC767}" destId="{A3E878E9-22BB-4121-A3C0-4159CC64DE22}" srcOrd="0" destOrd="0" presId="urn:microsoft.com/office/officeart/2005/8/layout/vProcess5"/>
    <dgm:cxn modelId="{9B4661C6-2503-44AC-B30E-8B581465BFBC}" type="presOf" srcId="{108E1D47-66BC-4704-B6C6-356F9479C4D4}" destId="{9B7620A5-FD11-4BF5-A6AA-22119EDFE2B0}" srcOrd="0" destOrd="0" presId="urn:microsoft.com/office/officeart/2005/8/layout/vProcess5"/>
    <dgm:cxn modelId="{A3C7395F-33E1-4BF8-AAD8-D39FEA81DAF0}" srcId="{8848DFE2-B759-4F9F-AF48-4EB129EDC767}" destId="{526CE9F6-1D5C-4096-996D-8C22B4D47721}" srcOrd="2" destOrd="0" parTransId="{B4D0FD9F-9C29-4020-B436-B4F5792C6687}" sibTransId="{5C0680A0-CFA3-4455-AA70-7AE4842CDEB3}"/>
    <dgm:cxn modelId="{284C4B7B-3A1B-4C1E-8308-2313A37ABD36}" type="presOf" srcId="{526CE9F6-1D5C-4096-996D-8C22B4D47721}" destId="{E6B9011C-4D2C-4793-87AC-3E3FF31A00F5}" srcOrd="0" destOrd="0" presId="urn:microsoft.com/office/officeart/2005/8/layout/vProcess5"/>
    <dgm:cxn modelId="{5D747379-8A24-446F-BD9F-31B0D97E3DD3}" type="presOf" srcId="{E8F521C9-5C44-47A5-BC67-646C433F7F0C}" destId="{51517EA2-09A1-4064-B88B-976CC44939F2}" srcOrd="1" destOrd="0" presId="urn:microsoft.com/office/officeart/2005/8/layout/vProcess5"/>
    <dgm:cxn modelId="{464DB4AE-FB7E-4EE0-A910-60AC7DB4C3A7}" type="presOf" srcId="{E8F521C9-5C44-47A5-BC67-646C433F7F0C}" destId="{8A17C3C2-CF06-4D2D-8CA3-EB4389ED0F1F}" srcOrd="0" destOrd="0" presId="urn:microsoft.com/office/officeart/2005/8/layout/vProcess5"/>
    <dgm:cxn modelId="{F6BCA012-0E02-4E4C-8FB5-18F9F555D219}" type="presOf" srcId="{A49518C1-76EF-44A1-99CE-3ABC1F2C8A78}" destId="{12C18BB1-9946-4DCF-97DB-52EAD711D1FB}" srcOrd="0" destOrd="0" presId="urn:microsoft.com/office/officeart/2005/8/layout/vProcess5"/>
    <dgm:cxn modelId="{2737A3DE-620A-4A9D-8350-98187213B1D0}" type="presOf" srcId="{A49518C1-76EF-44A1-99CE-3ABC1F2C8A78}" destId="{1C418CE0-0864-4CC4-9923-BC00D375CD50}" srcOrd="1" destOrd="0" presId="urn:microsoft.com/office/officeart/2005/8/layout/vProcess5"/>
    <dgm:cxn modelId="{2B4C8A9F-8C93-43DE-8D19-65ED7C889AAE}" srcId="{8848DFE2-B759-4F9F-AF48-4EB129EDC767}" destId="{E8F521C9-5C44-47A5-BC67-646C433F7F0C}" srcOrd="0" destOrd="0" parTransId="{D4ED3A94-70DF-460A-BCBB-110ECD837B83}" sibTransId="{F19DB018-8650-406E-80F7-2763033BB68B}"/>
    <dgm:cxn modelId="{6724A8D6-C415-48D8-A160-406296E4E166}" type="presParOf" srcId="{A3E878E9-22BB-4121-A3C0-4159CC64DE22}" destId="{BF85AE95-7BE5-4BF0-8571-26C96A96CC1E}" srcOrd="0" destOrd="0" presId="urn:microsoft.com/office/officeart/2005/8/layout/vProcess5"/>
    <dgm:cxn modelId="{B7A06D03-1560-4060-BDD0-0F8C8C9DA214}" type="presParOf" srcId="{A3E878E9-22BB-4121-A3C0-4159CC64DE22}" destId="{8A17C3C2-CF06-4D2D-8CA3-EB4389ED0F1F}" srcOrd="1" destOrd="0" presId="urn:microsoft.com/office/officeart/2005/8/layout/vProcess5"/>
    <dgm:cxn modelId="{7BEFA345-0C3B-42C9-ADCA-6439CE3B3EF5}" type="presParOf" srcId="{A3E878E9-22BB-4121-A3C0-4159CC64DE22}" destId="{12C18BB1-9946-4DCF-97DB-52EAD711D1FB}" srcOrd="2" destOrd="0" presId="urn:microsoft.com/office/officeart/2005/8/layout/vProcess5"/>
    <dgm:cxn modelId="{A588FDB3-E2D9-409D-8997-C03EC25A27A4}" type="presParOf" srcId="{A3E878E9-22BB-4121-A3C0-4159CC64DE22}" destId="{E6B9011C-4D2C-4793-87AC-3E3FF31A00F5}" srcOrd="3" destOrd="0" presId="urn:microsoft.com/office/officeart/2005/8/layout/vProcess5"/>
    <dgm:cxn modelId="{158CF30F-753E-4B21-A4EF-64DCF3345FAB}" type="presParOf" srcId="{A3E878E9-22BB-4121-A3C0-4159CC64DE22}" destId="{DC6E796B-B6FC-486B-AFE9-FEFA5DA6A66F}" srcOrd="4" destOrd="0" presId="urn:microsoft.com/office/officeart/2005/8/layout/vProcess5"/>
    <dgm:cxn modelId="{699CFFFC-F56D-428B-9F4C-C0CF4004C3BC}" type="presParOf" srcId="{A3E878E9-22BB-4121-A3C0-4159CC64DE22}" destId="{9B7620A5-FD11-4BF5-A6AA-22119EDFE2B0}" srcOrd="5" destOrd="0" presId="urn:microsoft.com/office/officeart/2005/8/layout/vProcess5"/>
    <dgm:cxn modelId="{D8A3EFEE-4991-48B7-9B22-EE92C87DD94A}" type="presParOf" srcId="{A3E878E9-22BB-4121-A3C0-4159CC64DE22}" destId="{51517EA2-09A1-4064-B88B-976CC44939F2}" srcOrd="6" destOrd="0" presId="urn:microsoft.com/office/officeart/2005/8/layout/vProcess5"/>
    <dgm:cxn modelId="{1BECA5A7-85E1-44BE-910C-5B7051667D1B}" type="presParOf" srcId="{A3E878E9-22BB-4121-A3C0-4159CC64DE22}" destId="{1C418CE0-0864-4CC4-9923-BC00D375CD50}" srcOrd="7" destOrd="0" presId="urn:microsoft.com/office/officeart/2005/8/layout/vProcess5"/>
    <dgm:cxn modelId="{2DDEF204-2428-4184-A97C-05DE18FB0E93}" type="presParOf" srcId="{A3E878E9-22BB-4121-A3C0-4159CC64DE22}" destId="{B23DCBF3-E258-4CB0-A44F-39A2B1723FE9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18686C-9796-491C-86D8-014EF1913450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981EBF-5EBF-4C3A-A8D4-4E3EB47F2EDD}">
      <dgm:prSet phldrT="[Текст]" custT="1"/>
      <dgm:spPr>
        <a:xfrm>
          <a:off x="705200" y="1498537"/>
          <a:ext cx="4526887" cy="782514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spcAft>
              <a:spcPts val="0"/>
            </a:spcAft>
          </a:pPr>
          <a:r>
            <a:rPr lang="ru-RU" sz="1200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ПРОФЕССИОНАЛЬНЫ</a:t>
          </a:r>
          <a:r>
            <a:rPr lang="en-US" sz="1200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E</a:t>
          </a:r>
          <a:r>
            <a:rPr lang="ru-RU" sz="1200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СТАНДАРТЫ</a:t>
          </a:r>
        </a:p>
        <a:p>
          <a:pPr>
            <a:spcAft>
              <a:spcPct val="35000"/>
            </a:spcAft>
          </a:pPr>
          <a:r>
            <a:rPr lang="en-US" sz="11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</a:t>
          </a:r>
          <a:r>
            <a:rPr lang="ru-RU" sz="11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выбор трудовых функций, трудовые действия)</a:t>
          </a:r>
        </a:p>
      </dgm:t>
    </dgm:pt>
    <dgm:pt modelId="{D6F10998-9355-4BDF-9CB1-C8ED695AEF7F}" type="parTrans" cxnId="{6EA72351-1296-4422-B1EF-7F3C23A4A0FA}">
      <dgm:prSet/>
      <dgm:spPr/>
      <dgm:t>
        <a:bodyPr/>
        <a:lstStyle/>
        <a:p>
          <a:endParaRPr lang="ru-RU"/>
        </a:p>
      </dgm:t>
    </dgm:pt>
    <dgm:pt modelId="{B908D011-D4FC-4456-BAAA-3E6D094F15A6}" type="sibTrans" cxnId="{6EA72351-1296-4422-B1EF-7F3C23A4A0FA}">
      <dgm:prSet/>
      <dgm:spPr/>
      <dgm:t>
        <a:bodyPr/>
        <a:lstStyle/>
        <a:p>
          <a:endParaRPr lang="ru-RU"/>
        </a:p>
      </dgm:t>
    </dgm:pt>
    <dgm:pt modelId="{FB5FA9D6-CB30-43D8-870D-4C11C9F39EB3}">
      <dgm:prSet phldrT="[Текст]" custT="1"/>
      <dgm:spPr>
        <a:xfrm>
          <a:off x="1136713" y="272569"/>
          <a:ext cx="3846766" cy="644449"/>
        </a:xfrm>
        <a:solidFill>
          <a:srgbClr val="FFFF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spcAft>
              <a:spcPct val="35000"/>
            </a:spcAft>
          </a:pPr>
          <a:r>
            <a:rPr lang="ru-RU" sz="1200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ПРОФЕССИОНАЛЬНАЯ ДЕЯТЕЛЬНОСТЬ  в организации </a:t>
          </a:r>
          <a:r>
            <a:rPr lang="ru-RU" sz="11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(профессиональная роль, должность, трудовой договор)</a:t>
          </a:r>
        </a:p>
      </dgm:t>
    </dgm:pt>
    <dgm:pt modelId="{1E552F13-29FE-46B9-92AC-C4CE44A7DDCB}" type="parTrans" cxnId="{35E8C647-CE62-4742-BD4F-817A235DE523}">
      <dgm:prSet/>
      <dgm:spPr>
        <a:xfrm rot="16442368">
          <a:off x="2725324" y="1207778"/>
          <a:ext cx="582967" cy="0"/>
        </a:xfr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  <dgm:pt modelId="{7EE40C2E-027F-416F-B2A8-9E9C3784F17A}" type="sibTrans" cxnId="{35E8C647-CE62-4742-BD4F-817A235DE523}">
      <dgm:prSet/>
      <dgm:spPr/>
      <dgm:t>
        <a:bodyPr/>
        <a:lstStyle/>
        <a:p>
          <a:endParaRPr lang="ru-RU"/>
        </a:p>
      </dgm:t>
    </dgm:pt>
    <dgm:pt modelId="{E6C656DF-1730-4C03-9F11-33A1D50470EF}">
      <dgm:prSet custT="1"/>
      <dgm:spPr>
        <a:solidFill>
          <a:srgbClr val="FFFF00"/>
        </a:solidFill>
      </dgm:spPr>
      <dgm:t>
        <a:bodyPr/>
        <a:lstStyle/>
        <a:p>
          <a:r>
            <a:rPr lang="ru-RU" sz="1200" b="1" dirty="0">
              <a:solidFill>
                <a:sysClr val="windowText" lastClr="000000"/>
              </a:solidFill>
              <a:latin typeface="Calibri" panose="020F0502020204030204" pitchFamily="34" charset="0"/>
            </a:rPr>
            <a:t>ЗАМЕЩЕНИЕ </a:t>
          </a:r>
          <a:r>
            <a:rPr lang="ru-RU" sz="1200" b="1" dirty="0" smtClean="0">
              <a:solidFill>
                <a:sysClr val="windowText" lastClr="000000"/>
              </a:solidFill>
              <a:latin typeface="Calibri" panose="020F0502020204030204" pitchFamily="34" charset="0"/>
            </a:rPr>
            <a:t>ДОЛЖНОСТИ  </a:t>
          </a:r>
          <a:r>
            <a:rPr lang="ru-RU" sz="1100" b="0" dirty="0" smtClean="0">
              <a:solidFill>
                <a:sysClr val="windowText" lastClr="000000"/>
              </a:solidFill>
              <a:latin typeface="+mn-lt"/>
            </a:rPr>
            <a:t>(</a:t>
          </a:r>
          <a:r>
            <a:rPr lang="ru-RU" sz="1100" b="0" dirty="0">
              <a:solidFill>
                <a:sysClr val="windowText" lastClr="000000"/>
              </a:solidFill>
              <a:latin typeface="+mn-lt"/>
            </a:rPr>
            <a:t>процедуры, экзамен, уровень квалификации)</a:t>
          </a:r>
        </a:p>
      </dgm:t>
    </dgm:pt>
    <dgm:pt modelId="{79117DE8-8087-4392-B4EC-B09135587B3B}" type="parTrans" cxnId="{F7CD6CC1-4B62-48DF-8B6E-D0597E74FA1B}">
      <dgm:prSet/>
      <dgm:spPr/>
      <dgm:t>
        <a:bodyPr/>
        <a:lstStyle/>
        <a:p>
          <a:endParaRPr lang="ru-RU"/>
        </a:p>
      </dgm:t>
    </dgm:pt>
    <dgm:pt modelId="{C9A8502C-6AD5-4019-9A9A-499A7BB6115B}" type="sibTrans" cxnId="{F7CD6CC1-4B62-48DF-8B6E-D0597E74FA1B}">
      <dgm:prSet/>
      <dgm:spPr/>
      <dgm:t>
        <a:bodyPr/>
        <a:lstStyle/>
        <a:p>
          <a:endParaRPr lang="ru-RU"/>
        </a:p>
      </dgm:t>
    </dgm:pt>
    <dgm:pt modelId="{DD9AC4DA-146E-40AE-BB6C-59D3191AA013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1200" b="1" dirty="0">
              <a:solidFill>
                <a:sysClr val="windowText" lastClr="000000"/>
              </a:solidFill>
            </a:rPr>
            <a:t>ОПЛАТА ТРУДА</a:t>
          </a:r>
        </a:p>
        <a:p>
          <a:pPr>
            <a:spcAft>
              <a:spcPts val="0"/>
            </a:spcAft>
          </a:pPr>
          <a:r>
            <a:rPr lang="ru-RU" sz="1100" b="0" dirty="0">
              <a:solidFill>
                <a:sysClr val="windowText" lastClr="000000"/>
              </a:solidFill>
            </a:rPr>
            <a:t>(базовый уровень и доплаты)</a:t>
          </a:r>
          <a:endParaRPr lang="ru-RU" sz="1200" b="1" dirty="0">
            <a:solidFill>
              <a:sysClr val="windowText" lastClr="000000"/>
            </a:solidFill>
          </a:endParaRPr>
        </a:p>
      </dgm:t>
    </dgm:pt>
    <dgm:pt modelId="{DA9F540A-68EC-4F40-A920-C579A55A61C5}" type="parTrans" cxnId="{593D7ABA-9B81-416E-AC76-3B809C0D18AB}">
      <dgm:prSet/>
      <dgm:spPr/>
      <dgm:t>
        <a:bodyPr/>
        <a:lstStyle/>
        <a:p>
          <a:endParaRPr lang="ru-RU"/>
        </a:p>
      </dgm:t>
    </dgm:pt>
    <dgm:pt modelId="{69B6EC52-E53A-4F41-9B4C-53B61AFA5D89}" type="sibTrans" cxnId="{593D7ABA-9B81-416E-AC76-3B809C0D18AB}">
      <dgm:prSet/>
      <dgm:spPr/>
      <dgm:t>
        <a:bodyPr/>
        <a:lstStyle/>
        <a:p>
          <a:endParaRPr lang="ru-RU"/>
        </a:p>
      </dgm:t>
    </dgm:pt>
    <dgm:pt modelId="{D80108CF-66AB-4336-96C6-4FB3827A52BB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1200" b="1" dirty="0">
              <a:solidFill>
                <a:sysClr val="windowText" lastClr="000000"/>
              </a:solidFill>
            </a:rPr>
            <a:t>ДОЛЖНОСТНЫЕ ОБЯЗАННОСТИ </a:t>
          </a:r>
          <a:r>
            <a:rPr lang="ru-RU" sz="1100" b="0" dirty="0">
              <a:solidFill>
                <a:sysClr val="windowText" lastClr="000000"/>
              </a:solidFill>
            </a:rPr>
            <a:t>(перечень работ, задач и функций) </a:t>
          </a:r>
          <a:r>
            <a:rPr lang="ru-RU" sz="1200" b="1" dirty="0">
              <a:solidFill>
                <a:sysClr val="windowText" lastClr="000000"/>
              </a:solidFill>
            </a:rPr>
            <a:t> </a:t>
          </a:r>
        </a:p>
      </dgm:t>
    </dgm:pt>
    <dgm:pt modelId="{7A3F6DDD-0148-4C1F-8D80-323401A7CB2C}" type="parTrans" cxnId="{340970D8-F5F0-4503-87DE-0A04AF8B429C}">
      <dgm:prSet/>
      <dgm:spPr/>
      <dgm:t>
        <a:bodyPr/>
        <a:lstStyle/>
        <a:p>
          <a:endParaRPr lang="ru-RU"/>
        </a:p>
      </dgm:t>
    </dgm:pt>
    <dgm:pt modelId="{87C0CB21-EB7D-46CD-BDA9-D0A8CD3A295F}" type="sibTrans" cxnId="{340970D8-F5F0-4503-87DE-0A04AF8B429C}">
      <dgm:prSet/>
      <dgm:spPr/>
      <dgm:t>
        <a:bodyPr/>
        <a:lstStyle/>
        <a:p>
          <a:endParaRPr lang="ru-RU"/>
        </a:p>
      </dgm:t>
    </dgm:pt>
    <dgm:pt modelId="{E34C94D4-4298-48BF-B671-455587F51046}">
      <dgm:prSet custT="1"/>
      <dgm:spPr>
        <a:solidFill>
          <a:srgbClr val="FFFF00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200" b="1" dirty="0">
              <a:solidFill>
                <a:sysClr val="windowText" lastClr="000000"/>
              </a:solidFill>
            </a:rPr>
            <a:t>ПРОФЕССИОНАЛЬНОЕ ОБРАЗОВАНИЕ</a:t>
          </a:r>
          <a:r>
            <a:rPr lang="ru-RU" sz="1100" b="0" dirty="0">
              <a:solidFill>
                <a:sysClr val="windowText" lastClr="000000"/>
              </a:solidFill>
            </a:rPr>
            <a:t> </a:t>
          </a:r>
        </a:p>
        <a:p>
          <a:pPr>
            <a:spcAft>
              <a:spcPts val="0"/>
            </a:spcAft>
          </a:pPr>
          <a:r>
            <a:rPr lang="ru-RU" sz="1100" b="0" dirty="0">
              <a:solidFill>
                <a:sysClr val="windowText" lastClr="000000"/>
              </a:solidFill>
            </a:rPr>
            <a:t>(уровни профессионального развития, формируемые компетенции, уровни квалификации по ОРК)</a:t>
          </a:r>
        </a:p>
      </dgm:t>
    </dgm:pt>
    <dgm:pt modelId="{51E0A9DF-898F-467D-B0DA-D3D83AB0995B}" type="parTrans" cxnId="{349E3135-3A6A-4299-81CE-A33FE525A5BD}">
      <dgm:prSet/>
      <dgm:spPr/>
      <dgm:t>
        <a:bodyPr/>
        <a:lstStyle/>
        <a:p>
          <a:endParaRPr lang="ru-RU"/>
        </a:p>
      </dgm:t>
    </dgm:pt>
    <dgm:pt modelId="{8F18AF63-4C48-4F41-9202-B6B68B1F5410}" type="sibTrans" cxnId="{349E3135-3A6A-4299-81CE-A33FE525A5BD}">
      <dgm:prSet/>
      <dgm:spPr/>
      <dgm:t>
        <a:bodyPr/>
        <a:lstStyle/>
        <a:p>
          <a:endParaRPr lang="ru-RU"/>
        </a:p>
      </dgm:t>
    </dgm:pt>
    <dgm:pt modelId="{C76D1EDF-0FC6-4998-A013-861DD7DB57F3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1200" b="1">
              <a:solidFill>
                <a:sysClr val="windowText" lastClr="000000"/>
              </a:solidFill>
            </a:rPr>
            <a:t>СЕРТИФИКАТ КВАЛИФИКАЦИИ</a:t>
          </a:r>
        </a:p>
        <a:p>
          <a:pPr>
            <a:spcAft>
              <a:spcPct val="35000"/>
            </a:spcAft>
          </a:pPr>
          <a:r>
            <a:rPr lang="ru-RU" sz="1100" b="0">
              <a:solidFill>
                <a:sysClr val="windowText" lastClr="000000"/>
              </a:solidFill>
            </a:rPr>
            <a:t>(через ПОА и ОРК)</a:t>
          </a:r>
        </a:p>
      </dgm:t>
    </dgm:pt>
    <dgm:pt modelId="{0DB25C75-5E57-4490-83A1-784AED0F03F8}" type="parTrans" cxnId="{636E9D59-0AF7-4A1C-964D-92FC0BDC47D7}">
      <dgm:prSet/>
      <dgm:spPr/>
      <dgm:t>
        <a:bodyPr/>
        <a:lstStyle/>
        <a:p>
          <a:endParaRPr lang="ru-RU"/>
        </a:p>
      </dgm:t>
    </dgm:pt>
    <dgm:pt modelId="{A51A48D9-2FDD-401B-8E73-775CC6E998C6}" type="sibTrans" cxnId="{636E9D59-0AF7-4A1C-964D-92FC0BDC47D7}">
      <dgm:prSet/>
      <dgm:spPr/>
      <dgm:t>
        <a:bodyPr/>
        <a:lstStyle/>
        <a:p>
          <a:endParaRPr lang="ru-RU"/>
        </a:p>
      </dgm:t>
    </dgm:pt>
    <dgm:pt modelId="{57E6A9E6-5B3C-4F3A-916E-726A46B7B348}">
      <dgm:prSet custT="1"/>
      <dgm:spPr>
        <a:solidFill>
          <a:srgbClr val="FFFF00"/>
        </a:solidFill>
      </dgm:spPr>
      <dgm:t>
        <a:bodyPr/>
        <a:lstStyle/>
        <a:p>
          <a:r>
            <a:rPr lang="ru-RU" sz="1200" b="1" dirty="0">
              <a:solidFill>
                <a:sysClr val="windowText" lastClr="000000"/>
              </a:solidFill>
              <a:latin typeface="Calibri" panose="020F0502020204030204" pitchFamily="34" charset="0"/>
            </a:rPr>
            <a:t>ОЦЕНКА</a:t>
          </a:r>
          <a:r>
            <a:rPr lang="ru-RU" sz="1200" b="1" dirty="0">
              <a:solidFill>
                <a:sysClr val="windowText" lastClr="000000"/>
              </a:solidFill>
            </a:rPr>
            <a:t> квалификации </a:t>
          </a:r>
          <a:r>
            <a:rPr lang="ru-RU" sz="1100" b="0" dirty="0">
              <a:solidFill>
                <a:sysClr val="windowText" lastClr="000000"/>
              </a:solidFill>
            </a:rPr>
            <a:t>(аккредитация и сертификация персонала)</a:t>
          </a:r>
          <a:endParaRPr lang="ru-RU" sz="1200" b="1" dirty="0">
            <a:solidFill>
              <a:sysClr val="windowText" lastClr="000000"/>
            </a:solidFill>
          </a:endParaRPr>
        </a:p>
      </dgm:t>
    </dgm:pt>
    <dgm:pt modelId="{EE9C2178-8398-4A36-8619-24AED072BC03}" type="parTrans" cxnId="{DC08D223-E59D-43A6-85CA-8C346526EE78}">
      <dgm:prSet/>
      <dgm:spPr/>
      <dgm:t>
        <a:bodyPr/>
        <a:lstStyle/>
        <a:p>
          <a:endParaRPr lang="ru-RU"/>
        </a:p>
      </dgm:t>
    </dgm:pt>
    <dgm:pt modelId="{19C1320B-4C43-4A26-8395-AFF00BC00DA4}" type="sibTrans" cxnId="{DC08D223-E59D-43A6-85CA-8C346526EE78}">
      <dgm:prSet/>
      <dgm:spPr/>
      <dgm:t>
        <a:bodyPr/>
        <a:lstStyle/>
        <a:p>
          <a:endParaRPr lang="ru-RU"/>
        </a:p>
      </dgm:t>
    </dgm:pt>
    <dgm:pt modelId="{BF2A2C5F-369E-408F-A53E-E78A5438A285}" type="pres">
      <dgm:prSet presAssocID="{BA18686C-9796-491C-86D8-014EF1913450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7C5A6CF-7803-4633-A484-4CFF7A99BFF2}" type="pres">
      <dgm:prSet presAssocID="{60981EBF-5EBF-4C3A-A8D4-4E3EB47F2EDD}" presName="singleCycle" presStyleCnt="0"/>
      <dgm:spPr/>
    </dgm:pt>
    <dgm:pt modelId="{BC5DCCAC-2D47-4393-85AA-B16B79771379}" type="pres">
      <dgm:prSet presAssocID="{60981EBF-5EBF-4C3A-A8D4-4E3EB47F2EDD}" presName="singleCenter" presStyleLbl="node1" presStyleIdx="0" presStyleCnt="8" custScaleX="266179" custScaleY="50126" custLinFactNeighborX="-5803" custLinFactNeighborY="-52287">
        <dgm:presLayoutVars>
          <dgm:chMax val="7"/>
          <dgm:chPref val="7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31BC388C-EC43-4E07-9907-029D2A340D4C}" type="pres">
      <dgm:prSet presAssocID="{1E552F13-29FE-46B9-92AC-C4CE44A7DDCB}" presName="Name56" presStyleLbl="parChTrans1D2" presStyleIdx="0" presStyleCnt="7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2967" y="0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8D374E46-5837-4EC4-B4BA-367D00330BA5}" type="pres">
      <dgm:prSet presAssocID="{FB5FA9D6-CB30-43D8-870D-4C11C9F39EB3}" presName="text0" presStyleLbl="node1" presStyleIdx="1" presStyleCnt="8" custScaleX="327403" custScaleY="86739" custRadScaleRad="136168" custRadScaleInc="-26383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EB078A38-EFE2-4823-AEF8-64778B8C8725}" type="pres">
      <dgm:prSet presAssocID="{DA9F540A-68EC-4F40-A920-C579A55A61C5}" presName="Name56" presStyleLbl="parChTrans1D2" presStyleIdx="1" presStyleCnt="7"/>
      <dgm:spPr/>
      <dgm:t>
        <a:bodyPr/>
        <a:lstStyle/>
        <a:p>
          <a:endParaRPr lang="ru-RU"/>
        </a:p>
      </dgm:t>
    </dgm:pt>
    <dgm:pt modelId="{E127BD68-5288-4585-9890-60DEBA02FAD4}" type="pres">
      <dgm:prSet presAssocID="{DD9AC4DA-146E-40AE-BB6C-59D3191AA013}" presName="text0" presStyleLbl="node1" presStyleIdx="2" presStyleCnt="8" custScaleX="244601" custScaleY="72603" custRadScaleRad="115004" custRadScaleInc="1471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69F3E3-08E5-482F-87B6-B874BF4C9884}" type="pres">
      <dgm:prSet presAssocID="{7A3F6DDD-0148-4C1F-8D80-323401A7CB2C}" presName="Name56" presStyleLbl="parChTrans1D2" presStyleIdx="2" presStyleCnt="7"/>
      <dgm:spPr/>
      <dgm:t>
        <a:bodyPr/>
        <a:lstStyle/>
        <a:p>
          <a:endParaRPr lang="ru-RU"/>
        </a:p>
      </dgm:t>
    </dgm:pt>
    <dgm:pt modelId="{1E6941CB-65E4-40C9-BF7A-B653A4105A5E}" type="pres">
      <dgm:prSet presAssocID="{D80108CF-66AB-4336-96C6-4FB3827A52BB}" presName="text0" presStyleLbl="node1" presStyleIdx="3" presStyleCnt="8" custScaleX="281352" custScaleY="80047" custRadScaleRad="67561" custRadScaleInc="957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8580F9-40A8-4A13-A40E-90FCDEC87043}" type="pres">
      <dgm:prSet presAssocID="{0DB25C75-5E57-4490-83A1-784AED0F03F8}" presName="Name56" presStyleLbl="parChTrans1D2" presStyleIdx="3" presStyleCnt="7"/>
      <dgm:spPr/>
      <dgm:t>
        <a:bodyPr/>
        <a:lstStyle/>
        <a:p>
          <a:endParaRPr lang="ru-RU"/>
        </a:p>
      </dgm:t>
    </dgm:pt>
    <dgm:pt modelId="{B723BE8C-3AAE-4C3D-BFE9-DF35AA61A0E1}" type="pres">
      <dgm:prSet presAssocID="{C76D1EDF-0FC6-4998-A013-861DD7DB57F3}" presName="text0" presStyleLbl="node1" presStyleIdx="4" presStyleCnt="8" custScaleX="271386" custScaleY="85483" custRadScaleRad="112557" custRadScaleInc="289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6C73CC-7AC4-444A-B835-C6B51E47E285}" type="pres">
      <dgm:prSet presAssocID="{51E0A9DF-898F-467D-B0DA-D3D83AB0995B}" presName="Name56" presStyleLbl="parChTrans1D2" presStyleIdx="4" presStyleCnt="7"/>
      <dgm:spPr/>
      <dgm:t>
        <a:bodyPr/>
        <a:lstStyle/>
        <a:p>
          <a:endParaRPr lang="ru-RU"/>
        </a:p>
      </dgm:t>
    </dgm:pt>
    <dgm:pt modelId="{5252A1AE-9F72-4DAE-A635-045014E43DFA}" type="pres">
      <dgm:prSet presAssocID="{E34C94D4-4298-48BF-B671-455587F51046}" presName="text0" presStyleLbl="node1" presStyleIdx="5" presStyleCnt="8" custScaleX="400523" custScaleY="101156" custRadScaleRad="91029" custRadScaleInc="2470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83F424-CB91-4E18-A322-6C9B13284933}" type="pres">
      <dgm:prSet presAssocID="{79117DE8-8087-4392-B4EC-B09135587B3B}" presName="Name56" presStyleLbl="parChTrans1D2" presStyleIdx="5" presStyleCnt="7"/>
      <dgm:spPr/>
      <dgm:t>
        <a:bodyPr/>
        <a:lstStyle/>
        <a:p>
          <a:endParaRPr lang="ru-RU"/>
        </a:p>
      </dgm:t>
    </dgm:pt>
    <dgm:pt modelId="{A2B4C901-C1AE-4E00-90B8-221C959FA075}" type="pres">
      <dgm:prSet presAssocID="{E6C656DF-1730-4C03-9F11-33A1D50470EF}" presName="text0" presStyleLbl="node1" presStyleIdx="6" presStyleCnt="8" custScaleX="266519" custScaleY="80908" custRadScaleRad="59068" custRadScaleInc="5036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9B800F-AD9E-4A0E-8EE0-972D877CB2BA}" type="pres">
      <dgm:prSet presAssocID="{EE9C2178-8398-4A36-8619-24AED072BC03}" presName="Name56" presStyleLbl="parChTrans1D2" presStyleIdx="6" presStyleCnt="7"/>
      <dgm:spPr/>
      <dgm:t>
        <a:bodyPr/>
        <a:lstStyle/>
        <a:p>
          <a:endParaRPr lang="ru-RU"/>
        </a:p>
      </dgm:t>
    </dgm:pt>
    <dgm:pt modelId="{888F5A6D-2A81-46AD-8C10-5A034C42E6DC}" type="pres">
      <dgm:prSet presAssocID="{57E6A9E6-5B3C-4F3A-916E-726A46B7B348}" presName="text0" presStyleLbl="node1" presStyleIdx="7" presStyleCnt="8" custScaleX="259820" custScaleY="91045" custRadScaleRad="170569" custRadScaleInc="4833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43939A-F4B8-49E6-88E9-30745295BDDD}" type="presOf" srcId="{7A3F6DDD-0148-4C1F-8D80-323401A7CB2C}" destId="{5969F3E3-08E5-482F-87B6-B874BF4C9884}" srcOrd="0" destOrd="0" presId="urn:microsoft.com/office/officeart/2008/layout/RadialCluster"/>
    <dgm:cxn modelId="{B239BC41-2A94-49A1-B605-83EF73956B9E}" type="presOf" srcId="{57E6A9E6-5B3C-4F3A-916E-726A46B7B348}" destId="{888F5A6D-2A81-46AD-8C10-5A034C42E6DC}" srcOrd="0" destOrd="0" presId="urn:microsoft.com/office/officeart/2008/layout/RadialCluster"/>
    <dgm:cxn modelId="{F308AA3E-E1DF-482A-B5C5-12E877B8BBAC}" type="presOf" srcId="{BA18686C-9796-491C-86D8-014EF1913450}" destId="{BF2A2C5F-369E-408F-A53E-E78A5438A285}" srcOrd="0" destOrd="0" presId="urn:microsoft.com/office/officeart/2008/layout/RadialCluster"/>
    <dgm:cxn modelId="{47DA43D0-8A80-4E86-84C7-916AA826289B}" type="presOf" srcId="{DD9AC4DA-146E-40AE-BB6C-59D3191AA013}" destId="{E127BD68-5288-4585-9890-60DEBA02FAD4}" srcOrd="0" destOrd="0" presId="urn:microsoft.com/office/officeart/2008/layout/RadialCluster"/>
    <dgm:cxn modelId="{F7CD6CC1-4B62-48DF-8B6E-D0597E74FA1B}" srcId="{60981EBF-5EBF-4C3A-A8D4-4E3EB47F2EDD}" destId="{E6C656DF-1730-4C03-9F11-33A1D50470EF}" srcOrd="5" destOrd="0" parTransId="{79117DE8-8087-4392-B4EC-B09135587B3B}" sibTransId="{C9A8502C-6AD5-4019-9A9A-499A7BB6115B}"/>
    <dgm:cxn modelId="{DC08D223-E59D-43A6-85CA-8C346526EE78}" srcId="{60981EBF-5EBF-4C3A-A8D4-4E3EB47F2EDD}" destId="{57E6A9E6-5B3C-4F3A-916E-726A46B7B348}" srcOrd="6" destOrd="0" parTransId="{EE9C2178-8398-4A36-8619-24AED072BC03}" sibTransId="{19C1320B-4C43-4A26-8395-AFF00BC00DA4}"/>
    <dgm:cxn modelId="{6D77A1D0-2786-4940-89C8-88F4D101548B}" type="presOf" srcId="{1E552F13-29FE-46B9-92AC-C4CE44A7DDCB}" destId="{31BC388C-EC43-4E07-9907-029D2A340D4C}" srcOrd="0" destOrd="0" presId="urn:microsoft.com/office/officeart/2008/layout/RadialCluster"/>
    <dgm:cxn modelId="{30585477-9642-45B2-837D-AAF27ACE4856}" type="presOf" srcId="{D80108CF-66AB-4336-96C6-4FB3827A52BB}" destId="{1E6941CB-65E4-40C9-BF7A-B653A4105A5E}" srcOrd="0" destOrd="0" presId="urn:microsoft.com/office/officeart/2008/layout/RadialCluster"/>
    <dgm:cxn modelId="{35E8C647-CE62-4742-BD4F-817A235DE523}" srcId="{60981EBF-5EBF-4C3A-A8D4-4E3EB47F2EDD}" destId="{FB5FA9D6-CB30-43D8-870D-4C11C9F39EB3}" srcOrd="0" destOrd="0" parTransId="{1E552F13-29FE-46B9-92AC-C4CE44A7DDCB}" sibTransId="{7EE40C2E-027F-416F-B2A8-9E9C3784F17A}"/>
    <dgm:cxn modelId="{E9C503BF-54A1-49F3-AABD-47AB7F991171}" type="presOf" srcId="{0DB25C75-5E57-4490-83A1-784AED0F03F8}" destId="{DF8580F9-40A8-4A13-A40E-90FCDEC87043}" srcOrd="0" destOrd="0" presId="urn:microsoft.com/office/officeart/2008/layout/RadialCluster"/>
    <dgm:cxn modelId="{D66C2F5F-4F1A-40E8-9623-9C462AD4BA9E}" type="presOf" srcId="{E34C94D4-4298-48BF-B671-455587F51046}" destId="{5252A1AE-9F72-4DAE-A635-045014E43DFA}" srcOrd="0" destOrd="0" presId="urn:microsoft.com/office/officeart/2008/layout/RadialCluster"/>
    <dgm:cxn modelId="{636E9D59-0AF7-4A1C-964D-92FC0BDC47D7}" srcId="{60981EBF-5EBF-4C3A-A8D4-4E3EB47F2EDD}" destId="{C76D1EDF-0FC6-4998-A013-861DD7DB57F3}" srcOrd="3" destOrd="0" parTransId="{0DB25C75-5E57-4490-83A1-784AED0F03F8}" sibTransId="{A51A48D9-2FDD-401B-8E73-775CC6E998C6}"/>
    <dgm:cxn modelId="{DCE49511-016C-4F73-B891-5B1BDB5B8484}" type="presOf" srcId="{DA9F540A-68EC-4F40-A920-C579A55A61C5}" destId="{EB078A38-EFE2-4823-AEF8-64778B8C8725}" srcOrd="0" destOrd="0" presId="urn:microsoft.com/office/officeart/2008/layout/RadialCluster"/>
    <dgm:cxn modelId="{340970D8-F5F0-4503-87DE-0A04AF8B429C}" srcId="{60981EBF-5EBF-4C3A-A8D4-4E3EB47F2EDD}" destId="{D80108CF-66AB-4336-96C6-4FB3827A52BB}" srcOrd="2" destOrd="0" parTransId="{7A3F6DDD-0148-4C1F-8D80-323401A7CB2C}" sibTransId="{87C0CB21-EB7D-46CD-BDA9-D0A8CD3A295F}"/>
    <dgm:cxn modelId="{DFBD65DF-2B66-471D-A508-484FF25B7B93}" type="presOf" srcId="{79117DE8-8087-4392-B4EC-B09135587B3B}" destId="{BF83F424-CB91-4E18-A322-6C9B13284933}" srcOrd="0" destOrd="0" presId="urn:microsoft.com/office/officeart/2008/layout/RadialCluster"/>
    <dgm:cxn modelId="{43FBB757-32EB-4A0E-9CEF-54BE59CE497B}" type="presOf" srcId="{FB5FA9D6-CB30-43D8-870D-4C11C9F39EB3}" destId="{8D374E46-5837-4EC4-B4BA-367D00330BA5}" srcOrd="0" destOrd="0" presId="urn:microsoft.com/office/officeart/2008/layout/RadialCluster"/>
    <dgm:cxn modelId="{C78B0BAE-180A-482A-BF66-9B54FE361EA6}" type="presOf" srcId="{51E0A9DF-898F-467D-B0DA-D3D83AB0995B}" destId="{D06C73CC-7AC4-444A-B835-C6B51E47E285}" srcOrd="0" destOrd="0" presId="urn:microsoft.com/office/officeart/2008/layout/RadialCluster"/>
    <dgm:cxn modelId="{37B2A828-6386-4B94-BB69-E0011907ACD4}" type="presOf" srcId="{E6C656DF-1730-4C03-9F11-33A1D50470EF}" destId="{A2B4C901-C1AE-4E00-90B8-221C959FA075}" srcOrd="0" destOrd="0" presId="urn:microsoft.com/office/officeart/2008/layout/RadialCluster"/>
    <dgm:cxn modelId="{6EA72351-1296-4422-B1EF-7F3C23A4A0FA}" srcId="{BA18686C-9796-491C-86D8-014EF1913450}" destId="{60981EBF-5EBF-4C3A-A8D4-4E3EB47F2EDD}" srcOrd="0" destOrd="0" parTransId="{D6F10998-9355-4BDF-9CB1-C8ED695AEF7F}" sibTransId="{B908D011-D4FC-4456-BAAA-3E6D094F15A6}"/>
    <dgm:cxn modelId="{593D7ABA-9B81-416E-AC76-3B809C0D18AB}" srcId="{60981EBF-5EBF-4C3A-A8D4-4E3EB47F2EDD}" destId="{DD9AC4DA-146E-40AE-BB6C-59D3191AA013}" srcOrd="1" destOrd="0" parTransId="{DA9F540A-68EC-4F40-A920-C579A55A61C5}" sibTransId="{69B6EC52-E53A-4F41-9B4C-53B61AFA5D89}"/>
    <dgm:cxn modelId="{349E3135-3A6A-4299-81CE-A33FE525A5BD}" srcId="{60981EBF-5EBF-4C3A-A8D4-4E3EB47F2EDD}" destId="{E34C94D4-4298-48BF-B671-455587F51046}" srcOrd="4" destOrd="0" parTransId="{51E0A9DF-898F-467D-B0DA-D3D83AB0995B}" sibTransId="{8F18AF63-4C48-4F41-9202-B6B68B1F5410}"/>
    <dgm:cxn modelId="{59388994-262D-4250-9BD9-45BF1C137E9C}" type="presOf" srcId="{60981EBF-5EBF-4C3A-A8D4-4E3EB47F2EDD}" destId="{BC5DCCAC-2D47-4393-85AA-B16B79771379}" srcOrd="0" destOrd="0" presId="urn:microsoft.com/office/officeart/2008/layout/RadialCluster"/>
    <dgm:cxn modelId="{1D253F9F-7E58-4DDB-A00D-D3FF7CEA7D52}" type="presOf" srcId="{EE9C2178-8398-4A36-8619-24AED072BC03}" destId="{809B800F-AD9E-4A0E-8EE0-972D877CB2BA}" srcOrd="0" destOrd="0" presId="urn:microsoft.com/office/officeart/2008/layout/RadialCluster"/>
    <dgm:cxn modelId="{89E5838C-ADE2-4103-8856-CD2C1A0A8B97}" type="presOf" srcId="{C76D1EDF-0FC6-4998-A013-861DD7DB57F3}" destId="{B723BE8C-3AAE-4C3D-BFE9-DF35AA61A0E1}" srcOrd="0" destOrd="0" presId="urn:microsoft.com/office/officeart/2008/layout/RadialCluster"/>
    <dgm:cxn modelId="{822F4B1E-F0DF-43CB-9891-D976EEB89C5C}" type="presParOf" srcId="{BF2A2C5F-369E-408F-A53E-E78A5438A285}" destId="{E7C5A6CF-7803-4633-A484-4CFF7A99BFF2}" srcOrd="0" destOrd="0" presId="urn:microsoft.com/office/officeart/2008/layout/RadialCluster"/>
    <dgm:cxn modelId="{8410F69F-98B9-479F-8A60-5CC3184EA31A}" type="presParOf" srcId="{E7C5A6CF-7803-4633-A484-4CFF7A99BFF2}" destId="{BC5DCCAC-2D47-4393-85AA-B16B79771379}" srcOrd="0" destOrd="0" presId="urn:microsoft.com/office/officeart/2008/layout/RadialCluster"/>
    <dgm:cxn modelId="{B0514886-035C-4399-8E9E-6403A8C2B200}" type="presParOf" srcId="{E7C5A6CF-7803-4633-A484-4CFF7A99BFF2}" destId="{31BC388C-EC43-4E07-9907-029D2A340D4C}" srcOrd="1" destOrd="0" presId="urn:microsoft.com/office/officeart/2008/layout/RadialCluster"/>
    <dgm:cxn modelId="{FF195674-F33A-455A-83FC-CF1C7DC3FEC1}" type="presParOf" srcId="{E7C5A6CF-7803-4633-A484-4CFF7A99BFF2}" destId="{8D374E46-5837-4EC4-B4BA-367D00330BA5}" srcOrd="2" destOrd="0" presId="urn:microsoft.com/office/officeart/2008/layout/RadialCluster"/>
    <dgm:cxn modelId="{D506EC7F-FD2A-4BBB-8631-E899F555B4FC}" type="presParOf" srcId="{E7C5A6CF-7803-4633-A484-4CFF7A99BFF2}" destId="{EB078A38-EFE2-4823-AEF8-64778B8C8725}" srcOrd="3" destOrd="0" presId="urn:microsoft.com/office/officeart/2008/layout/RadialCluster"/>
    <dgm:cxn modelId="{BF49159A-1CB6-49DD-A269-588B5CA413AD}" type="presParOf" srcId="{E7C5A6CF-7803-4633-A484-4CFF7A99BFF2}" destId="{E127BD68-5288-4585-9890-60DEBA02FAD4}" srcOrd="4" destOrd="0" presId="urn:microsoft.com/office/officeart/2008/layout/RadialCluster"/>
    <dgm:cxn modelId="{AABDE0FD-5840-4945-AA56-ECED723BE1CC}" type="presParOf" srcId="{E7C5A6CF-7803-4633-A484-4CFF7A99BFF2}" destId="{5969F3E3-08E5-482F-87B6-B874BF4C9884}" srcOrd="5" destOrd="0" presId="urn:microsoft.com/office/officeart/2008/layout/RadialCluster"/>
    <dgm:cxn modelId="{5311023E-34FB-40C3-9B74-9B694DDAC01C}" type="presParOf" srcId="{E7C5A6CF-7803-4633-A484-4CFF7A99BFF2}" destId="{1E6941CB-65E4-40C9-BF7A-B653A4105A5E}" srcOrd="6" destOrd="0" presId="urn:microsoft.com/office/officeart/2008/layout/RadialCluster"/>
    <dgm:cxn modelId="{3DCDA4D8-6790-416D-8AD7-D870FC72E2EC}" type="presParOf" srcId="{E7C5A6CF-7803-4633-A484-4CFF7A99BFF2}" destId="{DF8580F9-40A8-4A13-A40E-90FCDEC87043}" srcOrd="7" destOrd="0" presId="urn:microsoft.com/office/officeart/2008/layout/RadialCluster"/>
    <dgm:cxn modelId="{1605A991-9F3E-4C02-AD7D-E9608E4ADEEC}" type="presParOf" srcId="{E7C5A6CF-7803-4633-A484-4CFF7A99BFF2}" destId="{B723BE8C-3AAE-4C3D-BFE9-DF35AA61A0E1}" srcOrd="8" destOrd="0" presId="urn:microsoft.com/office/officeart/2008/layout/RadialCluster"/>
    <dgm:cxn modelId="{26236001-6FAB-4CA5-BBD6-AB684B628720}" type="presParOf" srcId="{E7C5A6CF-7803-4633-A484-4CFF7A99BFF2}" destId="{D06C73CC-7AC4-444A-B835-C6B51E47E285}" srcOrd="9" destOrd="0" presId="urn:microsoft.com/office/officeart/2008/layout/RadialCluster"/>
    <dgm:cxn modelId="{4073F013-FBE2-45DF-9984-2ECD6B1A2D30}" type="presParOf" srcId="{E7C5A6CF-7803-4633-A484-4CFF7A99BFF2}" destId="{5252A1AE-9F72-4DAE-A635-045014E43DFA}" srcOrd="10" destOrd="0" presId="urn:microsoft.com/office/officeart/2008/layout/RadialCluster"/>
    <dgm:cxn modelId="{CB363C89-793B-4B0F-8C9A-0F6002CA3428}" type="presParOf" srcId="{E7C5A6CF-7803-4633-A484-4CFF7A99BFF2}" destId="{BF83F424-CB91-4E18-A322-6C9B13284933}" srcOrd="11" destOrd="0" presId="urn:microsoft.com/office/officeart/2008/layout/RadialCluster"/>
    <dgm:cxn modelId="{33C6F2DD-7277-4255-9BD0-4D41E6540415}" type="presParOf" srcId="{E7C5A6CF-7803-4633-A484-4CFF7A99BFF2}" destId="{A2B4C901-C1AE-4E00-90B8-221C959FA075}" srcOrd="12" destOrd="0" presId="urn:microsoft.com/office/officeart/2008/layout/RadialCluster"/>
    <dgm:cxn modelId="{3C423F22-A60F-4630-B02E-920B23E62E36}" type="presParOf" srcId="{E7C5A6CF-7803-4633-A484-4CFF7A99BFF2}" destId="{809B800F-AD9E-4A0E-8EE0-972D877CB2BA}" srcOrd="13" destOrd="0" presId="urn:microsoft.com/office/officeart/2008/layout/RadialCluster"/>
    <dgm:cxn modelId="{3C806E34-0B3A-483A-96B1-21438C27BCF2}" type="presParOf" srcId="{E7C5A6CF-7803-4633-A484-4CFF7A99BFF2}" destId="{888F5A6D-2A81-46AD-8C10-5A034C42E6DC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A7AA7-BD66-FA41-9D30-B0DC589AE0EC}">
      <dsp:nvSpPr>
        <dsp:cNvPr id="0" name=""/>
        <dsp:cNvSpPr/>
      </dsp:nvSpPr>
      <dsp:spPr>
        <a:xfrm>
          <a:off x="10553" y="1591869"/>
          <a:ext cx="1604786" cy="17038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/>
            <a:t>ФГОСы</a:t>
          </a:r>
          <a:endParaRPr lang="ru-RU" sz="2800" kern="1200" dirty="0"/>
        </a:p>
      </dsp:txBody>
      <dsp:txXfrm>
        <a:off x="57556" y="1638872"/>
        <a:ext cx="1510780" cy="1609830"/>
      </dsp:txXfrm>
    </dsp:sp>
    <dsp:sp modelId="{66913C7C-0599-914C-8D65-89CC229378B6}">
      <dsp:nvSpPr>
        <dsp:cNvPr id="0" name=""/>
        <dsp:cNvSpPr/>
      </dsp:nvSpPr>
      <dsp:spPr>
        <a:xfrm>
          <a:off x="1836977" y="2168957"/>
          <a:ext cx="469870" cy="54966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1836977" y="2278889"/>
        <a:ext cx="328909" cy="329796"/>
      </dsp:txXfrm>
    </dsp:sp>
    <dsp:sp modelId="{BB178A5E-E1DE-0E4E-B3D0-3A840842A015}">
      <dsp:nvSpPr>
        <dsp:cNvPr id="0" name=""/>
        <dsp:cNvSpPr/>
      </dsp:nvSpPr>
      <dsp:spPr>
        <a:xfrm>
          <a:off x="2501889" y="1591869"/>
          <a:ext cx="2814261" cy="17038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Профстандарты</a:t>
          </a:r>
          <a:endParaRPr lang="ru-RU" sz="1800" kern="1200" dirty="0"/>
        </a:p>
      </dsp:txBody>
      <dsp:txXfrm>
        <a:off x="2551793" y="1641773"/>
        <a:ext cx="2714453" cy="1604028"/>
      </dsp:txXfrm>
    </dsp:sp>
    <dsp:sp modelId="{8C0F59D7-434A-414C-9A8E-C65B54832FCC}">
      <dsp:nvSpPr>
        <dsp:cNvPr id="0" name=""/>
        <dsp:cNvSpPr/>
      </dsp:nvSpPr>
      <dsp:spPr>
        <a:xfrm>
          <a:off x="5537787" y="2168957"/>
          <a:ext cx="469870" cy="54966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5537787" y="2278889"/>
        <a:ext cx="328909" cy="329796"/>
      </dsp:txXfrm>
    </dsp:sp>
    <dsp:sp modelId="{3892ACAB-5221-824E-8B30-ACC3108E4C94}">
      <dsp:nvSpPr>
        <dsp:cNvPr id="0" name=""/>
        <dsp:cNvSpPr/>
      </dsp:nvSpPr>
      <dsp:spPr>
        <a:xfrm>
          <a:off x="6202699" y="1591869"/>
          <a:ext cx="2216372" cy="17038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Стандарты подготовки / Стандарты переподготовки и повышения квалификации</a:t>
          </a:r>
          <a:endParaRPr lang="ru-RU" sz="1800" kern="1200" dirty="0"/>
        </a:p>
      </dsp:txBody>
      <dsp:txXfrm>
        <a:off x="6252603" y="1641773"/>
        <a:ext cx="2116564" cy="16040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DCCAC-2D47-4393-85AA-B16B79771379}">
      <dsp:nvSpPr>
        <dsp:cNvPr id="0" name=""/>
        <dsp:cNvSpPr/>
      </dsp:nvSpPr>
      <dsp:spPr>
        <a:xfrm>
          <a:off x="983107" y="2110828"/>
          <a:ext cx="6044357" cy="1044822"/>
        </a:xfrm>
        <a:prstGeom prst="round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ПРОФЕССИОНАЛЬНЫЙ СТАНДАРТ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(область и вид деятельности, трудовые фнкции, трудовые действия)</a:t>
          </a:r>
        </a:p>
      </dsp:txBody>
      <dsp:txXfrm>
        <a:off x="1034111" y="2161832"/>
        <a:ext cx="5942349" cy="942814"/>
      </dsp:txXfrm>
    </dsp:sp>
    <dsp:sp modelId="{31BC388C-EC43-4E07-9907-029D2A340D4C}">
      <dsp:nvSpPr>
        <dsp:cNvPr id="0" name=""/>
        <dsp:cNvSpPr/>
      </dsp:nvSpPr>
      <dsp:spPr>
        <a:xfrm rot="16442368">
          <a:off x="3782871" y="1832564"/>
          <a:ext cx="55791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42868" y="0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74E46-5837-4EC4-B4BA-367D00330BA5}">
      <dsp:nvSpPr>
        <dsp:cNvPr id="0" name=""/>
        <dsp:cNvSpPr/>
      </dsp:nvSpPr>
      <dsp:spPr>
        <a:xfrm>
          <a:off x="1559267" y="253976"/>
          <a:ext cx="5136250" cy="1300324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ПРОФЕССИОНАЛЬНАЯ ДЕЯТЕЛЬНОСТЬ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(отношения работник - работодатель, профессиональная роль, должность, трудовой договор)</a:t>
          </a:r>
        </a:p>
      </dsp:txBody>
      <dsp:txXfrm>
        <a:off x="1622744" y="317453"/>
        <a:ext cx="5009296" cy="1173370"/>
      </dsp:txXfrm>
    </dsp:sp>
    <dsp:sp modelId="{1A63243A-6488-4DFE-BC1C-1F40F6E487F2}">
      <dsp:nvSpPr>
        <dsp:cNvPr id="0" name=""/>
        <dsp:cNvSpPr/>
      </dsp:nvSpPr>
      <dsp:spPr>
        <a:xfrm rot="2141770">
          <a:off x="4634695" y="3459092"/>
          <a:ext cx="104009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5391" y="0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97971C-DE6D-4E56-836C-AA082BFE72CC}">
      <dsp:nvSpPr>
        <dsp:cNvPr id="0" name=""/>
        <dsp:cNvSpPr/>
      </dsp:nvSpPr>
      <dsp:spPr>
        <a:xfrm>
          <a:off x="4657907" y="3762533"/>
          <a:ext cx="3350090" cy="1086139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ПРОФЕССИОНАЛЬНАЯ СРЕДА </a:t>
          </a:r>
          <a:r>
            <a:rPr lang="ru-RU" sz="1600" kern="120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(профессиональные сообщества, ассоциации, союзы)</a:t>
          </a:r>
        </a:p>
      </dsp:txBody>
      <dsp:txXfrm>
        <a:off x="4710928" y="3815554"/>
        <a:ext cx="3244048" cy="980097"/>
      </dsp:txXfrm>
    </dsp:sp>
    <dsp:sp modelId="{E6ADFD02-D1F4-42B6-B1D8-04725811A1F5}">
      <dsp:nvSpPr>
        <dsp:cNvPr id="0" name=""/>
        <dsp:cNvSpPr/>
      </dsp:nvSpPr>
      <dsp:spPr>
        <a:xfrm rot="8540665">
          <a:off x="2452448" y="3454282"/>
          <a:ext cx="97765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11164" y="0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E11ADA-56F6-4F56-91DD-B9EC869CDDB8}">
      <dsp:nvSpPr>
        <dsp:cNvPr id="0" name=""/>
        <dsp:cNvSpPr/>
      </dsp:nvSpPr>
      <dsp:spPr>
        <a:xfrm>
          <a:off x="0" y="3752914"/>
          <a:ext cx="3658879" cy="1118635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ПРОФЕССИОНАЛЬНОЕ ОБРАЗОВАНИЕ </a:t>
          </a:r>
          <a:r>
            <a:rPr lang="ru-RU" sz="1200" kern="120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(профессиональные образовательные программы, формируемые компетенции)</a:t>
          </a:r>
          <a:r>
            <a:rPr lang="ru-RU" sz="11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)</a:t>
          </a:r>
        </a:p>
      </dsp:txBody>
      <dsp:txXfrm>
        <a:off x="54607" y="3807521"/>
        <a:ext cx="3549665" cy="10094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A45A8C-9529-9145-A550-05ECFEBECDA5}">
      <dsp:nvSpPr>
        <dsp:cNvPr id="0" name=""/>
        <dsp:cNvSpPr/>
      </dsp:nvSpPr>
      <dsp:spPr>
        <a:xfrm>
          <a:off x="-7" y="0"/>
          <a:ext cx="8429639" cy="42862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CF219F-147A-2C45-A18C-5DF01BD48ECA}">
      <dsp:nvSpPr>
        <dsp:cNvPr id="0" name=""/>
        <dsp:cNvSpPr/>
      </dsp:nvSpPr>
      <dsp:spPr>
        <a:xfrm>
          <a:off x="2054569" y="392175"/>
          <a:ext cx="5033885" cy="65344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latin typeface="Palatino"/>
              <a:cs typeface="Palatino"/>
            </a:rPr>
            <a:t>Мастерский </a:t>
          </a:r>
          <a:br>
            <a:rPr lang="ru-RU" sz="2400" b="1" i="0" kern="1200" dirty="0" smtClean="0">
              <a:latin typeface="Palatino"/>
              <a:cs typeface="Palatino"/>
            </a:rPr>
          </a:br>
          <a:r>
            <a:rPr lang="ru-RU" sz="2400" b="1" i="0" kern="1200" dirty="0" smtClean="0">
              <a:solidFill>
                <a:srgbClr val="FF0000"/>
              </a:solidFill>
              <a:latin typeface="Palatino"/>
              <a:cs typeface="Palatino"/>
            </a:rPr>
            <a:t>Стаж</a:t>
          </a:r>
          <a:r>
            <a:rPr lang="ru-RU" sz="2400" b="1" i="0" kern="1200" dirty="0" smtClean="0">
              <a:latin typeface="Palatino"/>
              <a:cs typeface="Palatino"/>
            </a:rPr>
            <a:t> </a:t>
          </a:r>
          <a:r>
            <a:rPr lang="ru-RU" sz="2400" b="1" i="0" kern="1200" dirty="0" smtClean="0">
              <a:solidFill>
                <a:srgbClr val="FF0000"/>
              </a:solidFill>
              <a:latin typeface="Palatino"/>
              <a:cs typeface="Palatino"/>
            </a:rPr>
            <a:t>– от 7-11</a:t>
          </a:r>
          <a:endParaRPr lang="ru-RU" sz="2400" b="1" i="0" kern="1200" dirty="0">
            <a:solidFill>
              <a:srgbClr val="FF0000"/>
            </a:solidFill>
            <a:latin typeface="Palatino"/>
            <a:cs typeface="Palatino"/>
          </a:endParaRPr>
        </a:p>
      </dsp:txBody>
      <dsp:txXfrm>
        <a:off x="2086467" y="424073"/>
        <a:ext cx="4970089" cy="589645"/>
      </dsp:txXfrm>
    </dsp:sp>
    <dsp:sp modelId="{270563DB-9C2B-F440-80FC-1A76AEB79195}">
      <dsp:nvSpPr>
        <dsp:cNvPr id="0" name=""/>
        <dsp:cNvSpPr/>
      </dsp:nvSpPr>
      <dsp:spPr>
        <a:xfrm>
          <a:off x="2054569" y="1396005"/>
          <a:ext cx="5018395" cy="74197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latin typeface="Palatino"/>
              <a:cs typeface="Palatino"/>
            </a:rPr>
            <a:t>Высококвалифицированный </a:t>
          </a:r>
          <a:br>
            <a:rPr lang="ru-RU" sz="2400" b="1" i="0" kern="1200" dirty="0" smtClean="0">
              <a:latin typeface="Palatino"/>
              <a:cs typeface="Palatino"/>
            </a:rPr>
          </a:br>
          <a:r>
            <a:rPr lang="ru-RU" sz="2400" b="1" i="0" kern="1200" dirty="0" smtClean="0">
              <a:solidFill>
                <a:srgbClr val="FF0000"/>
              </a:solidFill>
              <a:latin typeface="Palatino"/>
              <a:cs typeface="Palatino"/>
            </a:rPr>
            <a:t>Стаж</a:t>
          </a:r>
          <a:r>
            <a:rPr lang="ru-RU" sz="2400" b="1" i="0" kern="1200" dirty="0" smtClean="0">
              <a:latin typeface="Palatino"/>
              <a:cs typeface="Palatino"/>
            </a:rPr>
            <a:t> </a:t>
          </a:r>
          <a:r>
            <a:rPr lang="ru-RU" sz="2400" b="1" i="0" kern="1200" dirty="0" smtClean="0">
              <a:solidFill>
                <a:srgbClr val="FF0000"/>
              </a:solidFill>
              <a:latin typeface="Palatino"/>
              <a:cs typeface="Palatino"/>
            </a:rPr>
            <a:t>– от 5-7</a:t>
          </a:r>
          <a:endParaRPr lang="ru-RU" sz="2400" b="1" i="0" kern="1200" dirty="0">
            <a:solidFill>
              <a:srgbClr val="FF0000"/>
            </a:solidFill>
            <a:latin typeface="Palatino"/>
            <a:cs typeface="Palatino"/>
          </a:endParaRPr>
        </a:p>
      </dsp:txBody>
      <dsp:txXfrm>
        <a:off x="2090789" y="1432225"/>
        <a:ext cx="4945955" cy="669537"/>
      </dsp:txXfrm>
    </dsp:sp>
    <dsp:sp modelId="{EEF09DBA-70AE-334A-B0B8-66D23F71A762}">
      <dsp:nvSpPr>
        <dsp:cNvPr id="0" name=""/>
        <dsp:cNvSpPr/>
      </dsp:nvSpPr>
      <dsp:spPr>
        <a:xfrm>
          <a:off x="1766532" y="2409082"/>
          <a:ext cx="4987609" cy="6981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0" kern="1200" dirty="0" smtClean="0">
              <a:latin typeface="Palatino"/>
              <a:cs typeface="Palatino"/>
            </a:rPr>
            <a:t>Базовый </a:t>
          </a:r>
          <a:br>
            <a:rPr lang="ru-RU" sz="3200" b="1" i="0" kern="1200" dirty="0" smtClean="0">
              <a:latin typeface="Palatino"/>
              <a:cs typeface="Palatino"/>
            </a:rPr>
          </a:br>
          <a:r>
            <a:rPr lang="ru-RU" sz="3200" b="1" i="0" kern="1200" dirty="0" smtClean="0">
              <a:solidFill>
                <a:srgbClr val="FF0000"/>
              </a:solidFill>
              <a:latin typeface="Palatino"/>
              <a:cs typeface="Palatino"/>
            </a:rPr>
            <a:t>Стаж</a:t>
          </a:r>
          <a:r>
            <a:rPr lang="ru-RU" sz="3200" b="1" i="0" kern="1200" dirty="0" smtClean="0">
              <a:latin typeface="Palatino"/>
              <a:cs typeface="Palatino"/>
            </a:rPr>
            <a:t> </a:t>
          </a:r>
          <a:r>
            <a:rPr lang="ru-RU" sz="3200" b="1" i="0" kern="1200" dirty="0" smtClean="0">
              <a:solidFill>
                <a:srgbClr val="FF0000"/>
              </a:solidFill>
              <a:latin typeface="Palatino"/>
              <a:cs typeface="Palatino"/>
            </a:rPr>
            <a:t>– от 3-5</a:t>
          </a:r>
          <a:endParaRPr lang="ru-RU" sz="3200" b="1" i="0" kern="1200" dirty="0">
            <a:solidFill>
              <a:srgbClr val="FF0000"/>
            </a:solidFill>
            <a:latin typeface="Palatino"/>
            <a:cs typeface="Palatino"/>
          </a:endParaRPr>
        </a:p>
      </dsp:txBody>
      <dsp:txXfrm>
        <a:off x="1800611" y="2443161"/>
        <a:ext cx="4919451" cy="629961"/>
      </dsp:txXfrm>
    </dsp:sp>
    <dsp:sp modelId="{1B6FA556-153D-FC45-B8B2-1D41881F559E}">
      <dsp:nvSpPr>
        <dsp:cNvPr id="0" name=""/>
        <dsp:cNvSpPr/>
      </dsp:nvSpPr>
      <dsp:spPr>
        <a:xfrm>
          <a:off x="38351" y="3380755"/>
          <a:ext cx="4217736" cy="5828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latin typeface="Palatino"/>
              <a:cs typeface="Palatino"/>
            </a:rPr>
            <a:t>Начинающий 2 (Бакалавр)</a:t>
          </a:r>
          <a:br>
            <a:rPr lang="ru-RU" sz="2000" b="1" i="0" kern="1200" dirty="0" smtClean="0">
              <a:latin typeface="Palatino"/>
              <a:cs typeface="Palatino"/>
            </a:rPr>
          </a:br>
          <a:r>
            <a:rPr lang="ru-RU" sz="2000" b="1" i="0" kern="1200" dirty="0" smtClean="0">
              <a:solidFill>
                <a:srgbClr val="FF0000"/>
              </a:solidFill>
              <a:latin typeface="Palatino"/>
              <a:cs typeface="Palatino"/>
            </a:rPr>
            <a:t>Стаж</a:t>
          </a:r>
          <a:r>
            <a:rPr lang="ru-RU" sz="2000" b="1" i="0" kern="1200" dirty="0" smtClean="0">
              <a:latin typeface="Palatino"/>
              <a:cs typeface="Palatino"/>
            </a:rPr>
            <a:t>  </a:t>
          </a:r>
          <a:r>
            <a:rPr lang="ru-RU" sz="2000" b="1" i="0" kern="1200" dirty="0" smtClean="0">
              <a:solidFill>
                <a:srgbClr val="FF0000"/>
              </a:solidFill>
              <a:latin typeface="Palatino"/>
              <a:cs typeface="Palatino"/>
            </a:rPr>
            <a:t>– от 0 </a:t>
          </a:r>
          <a:endParaRPr lang="ru-RU" sz="2000" b="1" i="0" kern="1200" dirty="0">
            <a:solidFill>
              <a:srgbClr val="FF0000"/>
            </a:solidFill>
            <a:latin typeface="Palatino"/>
            <a:cs typeface="Palatino"/>
          </a:endParaRPr>
        </a:p>
      </dsp:txBody>
      <dsp:txXfrm>
        <a:off x="66803" y="3409207"/>
        <a:ext cx="4160832" cy="525934"/>
      </dsp:txXfrm>
    </dsp:sp>
    <dsp:sp modelId="{40FCA23B-C330-9A4B-A6A2-11EE05A8B48A}">
      <dsp:nvSpPr>
        <dsp:cNvPr id="0" name=""/>
        <dsp:cNvSpPr/>
      </dsp:nvSpPr>
      <dsp:spPr>
        <a:xfrm>
          <a:off x="4252620" y="3308747"/>
          <a:ext cx="4177004" cy="62671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latin typeface="Palatino"/>
              <a:cs typeface="Palatino"/>
            </a:rPr>
            <a:t>Начинающий 1 (СПО) </a:t>
          </a:r>
          <a:br>
            <a:rPr lang="ru-RU" sz="2000" b="1" i="0" kern="1200" dirty="0" smtClean="0">
              <a:latin typeface="Palatino"/>
              <a:cs typeface="Palatino"/>
            </a:rPr>
          </a:br>
          <a:r>
            <a:rPr lang="ru-RU" sz="2000" b="1" i="0" kern="1200" dirty="0" smtClean="0">
              <a:solidFill>
                <a:srgbClr val="FF0000"/>
              </a:solidFill>
              <a:latin typeface="Palatino"/>
              <a:cs typeface="Palatino"/>
            </a:rPr>
            <a:t>Стаж</a:t>
          </a:r>
          <a:r>
            <a:rPr lang="ru-RU" sz="2000" b="1" i="0" kern="1200" dirty="0" smtClean="0">
              <a:latin typeface="Palatino"/>
              <a:cs typeface="Palatino"/>
            </a:rPr>
            <a:t> </a:t>
          </a:r>
          <a:r>
            <a:rPr lang="ru-RU" sz="2000" b="1" i="0" kern="1200" dirty="0" smtClean="0">
              <a:solidFill>
                <a:srgbClr val="FF0000"/>
              </a:solidFill>
              <a:latin typeface="Palatino"/>
              <a:cs typeface="Palatino"/>
            </a:rPr>
            <a:t>– от 0 </a:t>
          </a:r>
          <a:endParaRPr lang="ru-RU" sz="2000" b="1" i="0" kern="1200" dirty="0">
            <a:solidFill>
              <a:srgbClr val="FF0000"/>
            </a:solidFill>
            <a:latin typeface="Palatino"/>
            <a:cs typeface="Palatino"/>
          </a:endParaRPr>
        </a:p>
      </dsp:txBody>
      <dsp:txXfrm>
        <a:off x="4283213" y="3339340"/>
        <a:ext cx="4115818" cy="5655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09AE9B-AD85-40A2-8748-988B7041C4D5}">
      <dsp:nvSpPr>
        <dsp:cNvPr id="0" name=""/>
        <dsp:cNvSpPr/>
      </dsp:nvSpPr>
      <dsp:spPr>
        <a:xfrm>
          <a:off x="61390" y="3796"/>
          <a:ext cx="3987596" cy="8410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УРОВНИ ПРОФЕССИОНАЛЬНОГО РАЗВИТИЯ ПЕДАГОГА</a:t>
          </a:r>
          <a:endParaRPr lang="ru-RU" sz="1600" b="1" kern="1200" dirty="0"/>
        </a:p>
      </dsp:txBody>
      <dsp:txXfrm>
        <a:off x="86023" y="28429"/>
        <a:ext cx="3938330" cy="791764"/>
      </dsp:txXfrm>
    </dsp:sp>
    <dsp:sp modelId="{2744FDE9-BB67-438F-BD48-2EDC27266FF6}">
      <dsp:nvSpPr>
        <dsp:cNvPr id="0" name=""/>
        <dsp:cNvSpPr/>
      </dsp:nvSpPr>
      <dsp:spPr>
        <a:xfrm rot="5400000">
          <a:off x="1967960" y="918417"/>
          <a:ext cx="174457" cy="14718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DF8D08-C7FA-4564-8635-DF48862CCC18}">
      <dsp:nvSpPr>
        <dsp:cNvPr id="0" name=""/>
        <dsp:cNvSpPr/>
      </dsp:nvSpPr>
      <dsp:spPr>
        <a:xfrm>
          <a:off x="61390" y="1139188"/>
          <a:ext cx="3987596" cy="8410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Уровень начинающего педагога. Имеет право осуществлять педагогическую деятельность по результатам успешного прохождения квалификационного экзамена</a:t>
          </a:r>
          <a:endParaRPr lang="ru-RU" sz="1400" b="1" kern="1200" dirty="0"/>
        </a:p>
      </dsp:txBody>
      <dsp:txXfrm>
        <a:off x="86023" y="1163821"/>
        <a:ext cx="3938330" cy="791764"/>
      </dsp:txXfrm>
    </dsp:sp>
    <dsp:sp modelId="{969CD84C-A0FF-4618-A9AE-B5EA83F3B02D}">
      <dsp:nvSpPr>
        <dsp:cNvPr id="0" name=""/>
        <dsp:cNvSpPr/>
      </dsp:nvSpPr>
      <dsp:spPr>
        <a:xfrm rot="5400000">
          <a:off x="1967960" y="2053809"/>
          <a:ext cx="174457" cy="14718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366DF0-8712-448B-A21F-3731D52622AB}">
      <dsp:nvSpPr>
        <dsp:cNvPr id="0" name=""/>
        <dsp:cNvSpPr/>
      </dsp:nvSpPr>
      <dsp:spPr>
        <a:xfrm>
          <a:off x="61390" y="2274580"/>
          <a:ext cx="3987596" cy="8410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Уровень продвинутого педагога, деятельность которого характеризуется освоением различных компетенций, которые могут быть связаны с работой с особым контингентом детей </a:t>
          </a:r>
          <a:endParaRPr lang="ru-RU" sz="1400" b="1" kern="1200" dirty="0"/>
        </a:p>
      </dsp:txBody>
      <dsp:txXfrm>
        <a:off x="86023" y="2299213"/>
        <a:ext cx="3938330" cy="791764"/>
      </dsp:txXfrm>
    </dsp:sp>
    <dsp:sp modelId="{83F796DB-CE43-4E59-9210-3516A2288299}">
      <dsp:nvSpPr>
        <dsp:cNvPr id="0" name=""/>
        <dsp:cNvSpPr/>
      </dsp:nvSpPr>
      <dsp:spPr>
        <a:xfrm rot="5400000">
          <a:off x="1967960" y="3189201"/>
          <a:ext cx="174457" cy="14718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39D7A4-6695-4565-B10A-C6ABB35DB5E4}">
      <dsp:nvSpPr>
        <dsp:cNvPr id="0" name=""/>
        <dsp:cNvSpPr/>
      </dsp:nvSpPr>
      <dsp:spPr>
        <a:xfrm>
          <a:off x="61390" y="3409971"/>
          <a:ext cx="3987596" cy="8410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Уровень педагога-методиста, владеющего методами и технологиями обучения и воспитания на уровне, позволяющем транслировать их другим педагогам</a:t>
          </a:r>
          <a:endParaRPr lang="ru-RU" sz="1400" b="1" kern="1200" dirty="0"/>
        </a:p>
      </dsp:txBody>
      <dsp:txXfrm>
        <a:off x="86023" y="3434604"/>
        <a:ext cx="3938330" cy="791764"/>
      </dsp:txXfrm>
    </dsp:sp>
    <dsp:sp modelId="{6B319032-E695-4262-8120-52C2EC2B0A10}">
      <dsp:nvSpPr>
        <dsp:cNvPr id="0" name=""/>
        <dsp:cNvSpPr/>
      </dsp:nvSpPr>
      <dsp:spPr>
        <a:xfrm rot="5400000">
          <a:off x="1967960" y="4324592"/>
          <a:ext cx="174457" cy="14718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E5E850-5742-40AC-8E59-4ADDE6C2C842}">
      <dsp:nvSpPr>
        <dsp:cNvPr id="0" name=""/>
        <dsp:cNvSpPr/>
      </dsp:nvSpPr>
      <dsp:spPr>
        <a:xfrm>
          <a:off x="61390" y="4545363"/>
          <a:ext cx="3987596" cy="121147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/>
            <a:t>Педагог-исследователь, обобщающий опыт профессиональной деятельности с целью разработки новых образовательных технологий, способный осуществлять апробацию и внедрение инновационных технологий в образовании</a:t>
          </a:r>
          <a:endParaRPr lang="ru-RU" sz="1400" b="1" kern="1200" dirty="0"/>
        </a:p>
      </dsp:txBody>
      <dsp:txXfrm>
        <a:off x="96873" y="4580846"/>
        <a:ext cx="3916630" cy="1140513"/>
      </dsp:txXfrm>
    </dsp:sp>
    <dsp:sp modelId="{6136769B-7439-45DD-A35E-DE052F15306E}">
      <dsp:nvSpPr>
        <dsp:cNvPr id="0" name=""/>
        <dsp:cNvSpPr/>
      </dsp:nvSpPr>
      <dsp:spPr>
        <a:xfrm>
          <a:off x="4519964" y="3796"/>
          <a:ext cx="3987596" cy="8410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УРОВНИ ОВЛАДЕНИЯ ПРОФЕССИОНАЛЬНЫМИ КОМПЕТЕНЦИЯМИ</a:t>
          </a:r>
          <a:endParaRPr lang="ru-RU" sz="1600" b="1" kern="1200" dirty="0"/>
        </a:p>
      </dsp:txBody>
      <dsp:txXfrm>
        <a:off x="4544597" y="28429"/>
        <a:ext cx="3938330" cy="791764"/>
      </dsp:txXfrm>
    </dsp:sp>
    <dsp:sp modelId="{EAF7AE05-1D5C-4692-80AE-47C94B78BDD5}">
      <dsp:nvSpPr>
        <dsp:cNvPr id="0" name=""/>
        <dsp:cNvSpPr/>
      </dsp:nvSpPr>
      <dsp:spPr>
        <a:xfrm rot="5400000">
          <a:off x="6426534" y="918417"/>
          <a:ext cx="174457" cy="14718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3D262-41CD-43A7-A9DA-EECD96047B26}">
      <dsp:nvSpPr>
        <dsp:cNvPr id="0" name=""/>
        <dsp:cNvSpPr/>
      </dsp:nvSpPr>
      <dsp:spPr>
        <a:xfrm>
          <a:off x="4519964" y="1139188"/>
          <a:ext cx="3987596" cy="8410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Выпускник программ бакалавриата</a:t>
          </a:r>
          <a:endParaRPr lang="ru-RU" sz="1400" b="1" kern="1200" dirty="0"/>
        </a:p>
      </dsp:txBody>
      <dsp:txXfrm>
        <a:off x="4544597" y="1163821"/>
        <a:ext cx="3938330" cy="791764"/>
      </dsp:txXfrm>
    </dsp:sp>
    <dsp:sp modelId="{85736405-B75F-4F05-868F-DA169F52DCDB}">
      <dsp:nvSpPr>
        <dsp:cNvPr id="0" name=""/>
        <dsp:cNvSpPr/>
      </dsp:nvSpPr>
      <dsp:spPr>
        <a:xfrm rot="5400000">
          <a:off x="6426534" y="2053809"/>
          <a:ext cx="174457" cy="14718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FB68E5-809C-4EB5-B943-F71D5F8AE2A1}">
      <dsp:nvSpPr>
        <dsp:cNvPr id="0" name=""/>
        <dsp:cNvSpPr/>
      </dsp:nvSpPr>
      <dsp:spPr>
        <a:xfrm>
          <a:off x="4519964" y="2274580"/>
          <a:ext cx="3987596" cy="8410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Выпускник программ магистратуры или педагог с опытом работы 3-5 лет</a:t>
          </a:r>
          <a:endParaRPr lang="ru-RU" sz="1400" b="1" kern="1200" dirty="0"/>
        </a:p>
      </dsp:txBody>
      <dsp:txXfrm>
        <a:off x="4544597" y="2299213"/>
        <a:ext cx="3938330" cy="791764"/>
      </dsp:txXfrm>
    </dsp:sp>
    <dsp:sp modelId="{251B3D52-487C-4A8B-8B32-12CDB856DB20}">
      <dsp:nvSpPr>
        <dsp:cNvPr id="0" name=""/>
        <dsp:cNvSpPr/>
      </dsp:nvSpPr>
      <dsp:spPr>
        <a:xfrm rot="5400000">
          <a:off x="6426534" y="3189201"/>
          <a:ext cx="174457" cy="14718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D3DAFE-BDFB-4D4F-8F19-E4C23376C134}">
      <dsp:nvSpPr>
        <dsp:cNvPr id="0" name=""/>
        <dsp:cNvSpPr/>
      </dsp:nvSpPr>
      <dsp:spPr>
        <a:xfrm>
          <a:off x="4519964" y="3409971"/>
          <a:ext cx="3987596" cy="8410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Специалист, овладевший широким кругом социальных компетенций</a:t>
          </a:r>
          <a:endParaRPr lang="ru-RU" sz="1400" b="1" kern="1200" dirty="0"/>
        </a:p>
      </dsp:txBody>
      <dsp:txXfrm>
        <a:off x="4544597" y="3434604"/>
        <a:ext cx="3938330" cy="791764"/>
      </dsp:txXfrm>
    </dsp:sp>
    <dsp:sp modelId="{F4EBAC2D-0B62-4A41-9867-19D990AE2D71}">
      <dsp:nvSpPr>
        <dsp:cNvPr id="0" name=""/>
        <dsp:cNvSpPr/>
      </dsp:nvSpPr>
      <dsp:spPr>
        <a:xfrm rot="5400000">
          <a:off x="6426534" y="4324592"/>
          <a:ext cx="174457" cy="14718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07A56A-B24D-4779-AC2B-3B0D5279C985}">
      <dsp:nvSpPr>
        <dsp:cNvPr id="0" name=""/>
        <dsp:cNvSpPr/>
      </dsp:nvSpPr>
      <dsp:spPr>
        <a:xfrm>
          <a:off x="4519964" y="4545363"/>
          <a:ext cx="3987596" cy="84103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Специалист, овладевший управленческими и исследовательскими компетенциями в области образования</a:t>
          </a:r>
          <a:endParaRPr lang="ru-RU" sz="1400" b="1" kern="1200" dirty="0"/>
        </a:p>
      </dsp:txBody>
      <dsp:txXfrm>
        <a:off x="4544597" y="4569996"/>
        <a:ext cx="3938330" cy="7917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17C3C2-CF06-4D2D-8CA3-EB4389ED0F1F}">
      <dsp:nvSpPr>
        <dsp:cNvPr id="0" name=""/>
        <dsp:cNvSpPr/>
      </dsp:nvSpPr>
      <dsp:spPr>
        <a:xfrm>
          <a:off x="0" y="0"/>
          <a:ext cx="7191367" cy="1417543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Федеральная целевая программа развития образования на 2011-2015 годы</a:t>
          </a:r>
          <a:endParaRPr lang="ru-RU" sz="2400" kern="1200" dirty="0"/>
        </a:p>
      </dsp:txBody>
      <dsp:txXfrm>
        <a:off x="41518" y="41518"/>
        <a:ext cx="5661728" cy="1334507"/>
      </dsp:txXfrm>
    </dsp:sp>
    <dsp:sp modelId="{12C18BB1-9946-4DCF-97DB-52EAD711D1FB}">
      <dsp:nvSpPr>
        <dsp:cNvPr id="0" name=""/>
        <dsp:cNvSpPr/>
      </dsp:nvSpPr>
      <dsp:spPr>
        <a:xfrm>
          <a:off x="634532" y="1653800"/>
          <a:ext cx="7191367" cy="1417543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-458890"/>
            <a:satOff val="-8913"/>
            <a:lumOff val="3110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1.8. «Создание условий для распространения моделей государственно-общественного управления образованием и поддержка программ развития регионально-муниципальных систем дошкольного образования»</a:t>
          </a:r>
          <a:endParaRPr lang="ru-RU" sz="1600" kern="1200" dirty="0"/>
        </a:p>
      </dsp:txBody>
      <dsp:txXfrm>
        <a:off x="676050" y="1695318"/>
        <a:ext cx="5552395" cy="1334507"/>
      </dsp:txXfrm>
    </dsp:sp>
    <dsp:sp modelId="{E6B9011C-4D2C-4793-87AC-3E3FF31A00F5}">
      <dsp:nvSpPr>
        <dsp:cNvPr id="0" name=""/>
        <dsp:cNvSpPr/>
      </dsp:nvSpPr>
      <dsp:spPr>
        <a:xfrm>
          <a:off x="1269064" y="3307600"/>
          <a:ext cx="7191367" cy="1417543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-458890"/>
            <a:satOff val="-8913"/>
            <a:lumOff val="3110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Проект «Внедрение профессионального стандарта профессиональной деятельности педагога (для дошкольного, начального общего, основного общего, среднего общего образования)».</a:t>
          </a:r>
          <a:endParaRPr lang="ru-RU" sz="1800" kern="1200" dirty="0"/>
        </a:p>
      </dsp:txBody>
      <dsp:txXfrm>
        <a:off x="1310582" y="3349118"/>
        <a:ext cx="5552395" cy="1334507"/>
      </dsp:txXfrm>
    </dsp:sp>
    <dsp:sp modelId="{DC6E796B-B6FC-486B-AFE9-FEFA5DA6A66F}">
      <dsp:nvSpPr>
        <dsp:cNvPr id="0" name=""/>
        <dsp:cNvSpPr/>
      </dsp:nvSpPr>
      <dsp:spPr>
        <a:xfrm>
          <a:off x="6269964" y="1074970"/>
          <a:ext cx="921403" cy="921403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477280" y="1074970"/>
        <a:ext cx="506771" cy="693356"/>
      </dsp:txXfrm>
    </dsp:sp>
    <dsp:sp modelId="{9B7620A5-FD11-4BF5-A6AA-22119EDFE2B0}">
      <dsp:nvSpPr>
        <dsp:cNvPr id="0" name=""/>
        <dsp:cNvSpPr/>
      </dsp:nvSpPr>
      <dsp:spPr>
        <a:xfrm>
          <a:off x="6904496" y="2719320"/>
          <a:ext cx="921403" cy="921403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111812" y="2719320"/>
        <a:ext cx="506771" cy="6933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DCCAC-2D47-4393-85AA-B16B79771379}">
      <dsp:nvSpPr>
        <dsp:cNvPr id="0" name=""/>
        <dsp:cNvSpPr/>
      </dsp:nvSpPr>
      <dsp:spPr>
        <a:xfrm>
          <a:off x="1907226" y="52791"/>
          <a:ext cx="4463214" cy="840498"/>
        </a:xfrm>
        <a:prstGeom prst="round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ПРОФЕССИОНАЛЬНЫ</a:t>
          </a:r>
          <a:r>
            <a:rPr lang="en-US" sz="12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E</a:t>
          </a:r>
          <a:r>
            <a:rPr lang="ru-RU" sz="12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СТАНДАРТЫ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</a:t>
          </a:r>
          <a:r>
            <a:rPr lang="ru-RU" sz="11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выбор трудовых функций, трудовые действия)</a:t>
          </a:r>
        </a:p>
      </dsp:txBody>
      <dsp:txXfrm>
        <a:off x="1948256" y="93821"/>
        <a:ext cx="4381154" cy="758438"/>
      </dsp:txXfrm>
    </dsp:sp>
    <dsp:sp modelId="{31BC388C-EC43-4E07-9907-029D2A340D4C}">
      <dsp:nvSpPr>
        <dsp:cNvPr id="0" name=""/>
        <dsp:cNvSpPr/>
      </dsp:nvSpPr>
      <dsp:spPr>
        <a:xfrm rot="9124962">
          <a:off x="2719968" y="1048823"/>
          <a:ext cx="66439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2967" y="0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74E46-5837-4EC4-B4BA-367D00330BA5}">
      <dsp:nvSpPr>
        <dsp:cNvPr id="0" name=""/>
        <dsp:cNvSpPr/>
      </dsp:nvSpPr>
      <dsp:spPr>
        <a:xfrm>
          <a:off x="0" y="1204355"/>
          <a:ext cx="3678167" cy="974458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ПРОФЕССИОНАЛЬНАЯ ДЕЯТЕЛЬНОСТЬ  в организации </a:t>
          </a:r>
          <a:r>
            <a:rPr lang="ru-RU" sz="11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(профессиональная роль, должность, трудовой договор)</a:t>
          </a:r>
        </a:p>
      </dsp:txBody>
      <dsp:txXfrm>
        <a:off x="47569" y="1251924"/>
        <a:ext cx="3583029" cy="879320"/>
      </dsp:txXfrm>
    </dsp:sp>
    <dsp:sp modelId="{EB078A38-EFE2-4823-AEF8-64778B8C8725}">
      <dsp:nvSpPr>
        <dsp:cNvPr id="0" name=""/>
        <dsp:cNvSpPr/>
      </dsp:nvSpPr>
      <dsp:spPr>
        <a:xfrm rot="2349530">
          <a:off x="4382296" y="1659627"/>
          <a:ext cx="242714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27145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27BD68-5288-4585-9890-60DEBA02FAD4}">
      <dsp:nvSpPr>
        <dsp:cNvPr id="0" name=""/>
        <dsp:cNvSpPr/>
      </dsp:nvSpPr>
      <dsp:spPr>
        <a:xfrm>
          <a:off x="5663678" y="2425965"/>
          <a:ext cx="2747938" cy="8156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1" kern="1200" dirty="0">
              <a:solidFill>
                <a:sysClr val="windowText" lastClr="000000"/>
              </a:solidFill>
            </a:rPr>
            <a:t>ОПЛАТА ТРУДА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100" b="0" kern="1200" dirty="0">
              <a:solidFill>
                <a:sysClr val="windowText" lastClr="000000"/>
              </a:solidFill>
            </a:rPr>
            <a:t>(базовый уровень и доплаты)</a:t>
          </a:r>
          <a:endParaRPr lang="ru-RU" sz="1200" b="1" kern="1200" dirty="0">
            <a:solidFill>
              <a:sysClr val="windowText" lastClr="000000"/>
            </a:solidFill>
          </a:endParaRPr>
        </a:p>
      </dsp:txBody>
      <dsp:txXfrm>
        <a:off x="5703495" y="2465782"/>
        <a:ext cx="2668304" cy="736015"/>
      </dsp:txXfrm>
    </dsp:sp>
    <dsp:sp modelId="{5969F3E3-08E5-482F-87B6-B874BF4C9884}">
      <dsp:nvSpPr>
        <dsp:cNvPr id="0" name=""/>
        <dsp:cNvSpPr/>
      </dsp:nvSpPr>
      <dsp:spPr>
        <a:xfrm rot="3952975">
          <a:off x="3528077" y="2126235"/>
          <a:ext cx="270171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01716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6941CB-65E4-40C9-BF7A-B653A4105A5E}">
      <dsp:nvSpPr>
        <dsp:cNvPr id="0" name=""/>
        <dsp:cNvSpPr/>
      </dsp:nvSpPr>
      <dsp:spPr>
        <a:xfrm>
          <a:off x="4051786" y="3359179"/>
          <a:ext cx="3160813" cy="8992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1" kern="1200" dirty="0">
              <a:solidFill>
                <a:sysClr val="windowText" lastClr="000000"/>
              </a:solidFill>
            </a:rPr>
            <a:t>ДОЛЖНОСТНЫЕ ОБЯЗАННОСТИ </a:t>
          </a:r>
          <a:r>
            <a:rPr lang="ru-RU" sz="1100" b="0" kern="1200" dirty="0">
              <a:solidFill>
                <a:sysClr val="windowText" lastClr="000000"/>
              </a:solidFill>
            </a:rPr>
            <a:t>(перечень работ, задач и функций) </a:t>
          </a:r>
          <a:r>
            <a:rPr lang="ru-RU" sz="1200" b="1" kern="1200" dirty="0">
              <a:solidFill>
                <a:sysClr val="windowText" lastClr="000000"/>
              </a:solidFill>
            </a:rPr>
            <a:t> </a:t>
          </a:r>
        </a:p>
      </dsp:txBody>
      <dsp:txXfrm>
        <a:off x="4095685" y="3403078"/>
        <a:ext cx="3073015" cy="811479"/>
      </dsp:txXfrm>
    </dsp:sp>
    <dsp:sp modelId="{DF8580F9-40A8-4A13-A40E-90FCDEC87043}">
      <dsp:nvSpPr>
        <dsp:cNvPr id="0" name=""/>
        <dsp:cNvSpPr/>
      </dsp:nvSpPr>
      <dsp:spPr>
        <a:xfrm rot="6734430">
          <a:off x="1590276" y="2489154"/>
          <a:ext cx="34482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48268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23BE8C-3AAE-4C3D-BFE9-DF35AA61A0E1}">
      <dsp:nvSpPr>
        <dsp:cNvPr id="0" name=""/>
        <dsp:cNvSpPr/>
      </dsp:nvSpPr>
      <dsp:spPr>
        <a:xfrm>
          <a:off x="941056" y="4085018"/>
          <a:ext cx="3048851" cy="9603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1" kern="1200">
              <a:solidFill>
                <a:sysClr val="windowText" lastClr="000000"/>
              </a:solidFill>
            </a:rPr>
            <a:t>СЕРТИФИКАТ КВАЛИФИКАЦИИ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kern="1200">
              <a:solidFill>
                <a:sysClr val="windowText" lastClr="000000"/>
              </a:solidFill>
            </a:rPr>
            <a:t>(через ПОА и ОРК)</a:t>
          </a:r>
        </a:p>
      </dsp:txBody>
      <dsp:txXfrm>
        <a:off x="987936" y="4131898"/>
        <a:ext cx="2955091" cy="866587"/>
      </dsp:txXfrm>
    </dsp:sp>
    <dsp:sp modelId="{D06C73CC-7AC4-444A-B835-C6B51E47E285}">
      <dsp:nvSpPr>
        <dsp:cNvPr id="0" name=""/>
        <dsp:cNvSpPr/>
      </dsp:nvSpPr>
      <dsp:spPr>
        <a:xfrm rot="7614176">
          <a:off x="2389076" y="1609869"/>
          <a:ext cx="179222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92223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52A1AE-9F72-4DAE-A635-045014E43DFA}">
      <dsp:nvSpPr>
        <dsp:cNvPr id="0" name=""/>
        <dsp:cNvSpPr/>
      </dsp:nvSpPr>
      <dsp:spPr>
        <a:xfrm>
          <a:off x="70624" y="2326448"/>
          <a:ext cx="4499624" cy="1136424"/>
        </a:xfrm>
        <a:prstGeom prst="roundRect">
          <a:avLst/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1" kern="1200" dirty="0">
              <a:solidFill>
                <a:sysClr val="windowText" lastClr="000000"/>
              </a:solidFill>
            </a:rPr>
            <a:t>ПРОФЕССИОНАЛЬНОЕ ОБРАЗОВАНИЕ</a:t>
          </a:r>
          <a:r>
            <a:rPr lang="ru-RU" sz="1100" b="0" kern="1200" dirty="0">
              <a:solidFill>
                <a:sysClr val="windowText" lastClr="000000"/>
              </a:solidFill>
            </a:rPr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100" b="0" kern="1200" dirty="0">
              <a:solidFill>
                <a:sysClr val="windowText" lastClr="000000"/>
              </a:solidFill>
            </a:rPr>
            <a:t>(уровни профессионального развития, формируемые компетенции, уровни квалификации по ОРК)</a:t>
          </a:r>
        </a:p>
      </dsp:txBody>
      <dsp:txXfrm>
        <a:off x="126100" y="2381924"/>
        <a:ext cx="4388672" cy="1025472"/>
      </dsp:txXfrm>
    </dsp:sp>
    <dsp:sp modelId="{BF83F424-CB91-4E18-A322-6C9B13284933}">
      <dsp:nvSpPr>
        <dsp:cNvPr id="0" name=""/>
        <dsp:cNvSpPr/>
      </dsp:nvSpPr>
      <dsp:spPr>
        <a:xfrm rot="3218933">
          <a:off x="4369465" y="1048825"/>
          <a:ext cx="38623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6231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B4C901-C1AE-4E00-90B8-221C959FA075}">
      <dsp:nvSpPr>
        <dsp:cNvPr id="0" name=""/>
        <dsp:cNvSpPr/>
      </dsp:nvSpPr>
      <dsp:spPr>
        <a:xfrm>
          <a:off x="3514430" y="1204361"/>
          <a:ext cx="2994173" cy="908950"/>
        </a:xfrm>
        <a:prstGeom prst="roundRect">
          <a:avLst/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ysClr val="windowText" lastClr="000000"/>
              </a:solidFill>
              <a:latin typeface="Calibri" panose="020F0502020204030204" pitchFamily="34" charset="0"/>
            </a:rPr>
            <a:t>ЗАМЕЩЕНИЕ </a:t>
          </a:r>
          <a:r>
            <a:rPr lang="ru-RU" sz="1200" b="1" kern="1200" dirty="0" smtClean="0">
              <a:solidFill>
                <a:sysClr val="windowText" lastClr="000000"/>
              </a:solidFill>
              <a:latin typeface="Calibri" panose="020F0502020204030204" pitchFamily="34" charset="0"/>
            </a:rPr>
            <a:t>ДОЛЖНОСТИ  </a:t>
          </a:r>
          <a:r>
            <a:rPr lang="ru-RU" sz="1100" b="0" kern="1200" dirty="0" smtClean="0">
              <a:solidFill>
                <a:sysClr val="windowText" lastClr="000000"/>
              </a:solidFill>
              <a:latin typeface="+mn-lt"/>
            </a:rPr>
            <a:t>(</a:t>
          </a:r>
          <a:r>
            <a:rPr lang="ru-RU" sz="1100" b="0" kern="1200" dirty="0">
              <a:solidFill>
                <a:sysClr val="windowText" lastClr="000000"/>
              </a:solidFill>
              <a:latin typeface="+mn-lt"/>
            </a:rPr>
            <a:t>процедуры, экзамен, уровень квалификации)</a:t>
          </a:r>
        </a:p>
      </dsp:txBody>
      <dsp:txXfrm>
        <a:off x="3558801" y="1248732"/>
        <a:ext cx="2905431" cy="820208"/>
      </dsp:txXfrm>
    </dsp:sp>
    <dsp:sp modelId="{809B800F-AD9E-4A0E-8EE0-972D877CB2BA}">
      <dsp:nvSpPr>
        <dsp:cNvPr id="0" name=""/>
        <dsp:cNvSpPr/>
      </dsp:nvSpPr>
      <dsp:spPr>
        <a:xfrm rot="1240141">
          <a:off x="5224450" y="1048824"/>
          <a:ext cx="8812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1293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F5A6D-2A81-46AD-8C10-5A034C42E6DC}">
      <dsp:nvSpPr>
        <dsp:cNvPr id="0" name=""/>
        <dsp:cNvSpPr/>
      </dsp:nvSpPr>
      <dsp:spPr>
        <a:xfrm>
          <a:off x="5973565" y="1204359"/>
          <a:ext cx="2918914" cy="1022833"/>
        </a:xfrm>
        <a:prstGeom prst="roundRect">
          <a:avLst/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solidFill>
                <a:sysClr val="windowText" lastClr="000000"/>
              </a:solidFill>
              <a:latin typeface="Calibri" panose="020F0502020204030204" pitchFamily="34" charset="0"/>
            </a:rPr>
            <a:t>ОЦЕНКА</a:t>
          </a:r>
          <a:r>
            <a:rPr lang="ru-RU" sz="1200" b="1" kern="1200" dirty="0">
              <a:solidFill>
                <a:sysClr val="windowText" lastClr="000000"/>
              </a:solidFill>
            </a:rPr>
            <a:t> квалификации </a:t>
          </a:r>
          <a:r>
            <a:rPr lang="ru-RU" sz="1100" b="0" kern="1200" dirty="0">
              <a:solidFill>
                <a:sysClr val="windowText" lastClr="000000"/>
              </a:solidFill>
            </a:rPr>
            <a:t>(аккредитация и сертификация персонала)</a:t>
          </a:r>
          <a:endParaRPr lang="ru-RU" sz="1200" b="1" kern="1200" dirty="0">
            <a:solidFill>
              <a:sysClr val="windowText" lastClr="000000"/>
            </a:solidFill>
          </a:endParaRPr>
        </a:p>
      </dsp:txBody>
      <dsp:txXfrm>
        <a:off x="6023496" y="1254290"/>
        <a:ext cx="2819052" cy="9229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0EFC9-9711-4474-8AA7-376B29342BD4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76A410-A817-4F31-94F5-F17E33C55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972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3491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7731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9172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0368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0352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1595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7765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0666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0082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C326F-A17E-4345-941D-4FF9EF467D44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005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C326F-A17E-4345-941D-4FF9EF467D4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3058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5627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9474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Приказом Министерства образования ЗК будут определены пилотные площадки (муниципальные районы и школы, которые должны будут активно включиться в реализацию проекта по введению проф. стандарта) и план реализации проекта. Но уже сегодня образовательные организации могут в режиме подготовки пакет локальных документов  и реализовывать мероприятия по поэтапному переходу.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C326F-A17E-4345-941D-4FF9EF467D44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2805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1362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C326F-A17E-4345-941D-4FF9EF467D44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2342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C326F-A17E-4345-941D-4FF9EF467D44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987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5354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C326F-A17E-4345-941D-4FF9EF467D44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C326F-A17E-4345-941D-4FF9EF467D44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6086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6188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23069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77508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784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184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142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6A410-A817-4F31-94F5-F17E33C555C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76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C326F-A17E-4345-941D-4FF9EF467D4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C326F-A17E-4345-941D-4FF9EF467D4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C326F-A17E-4345-941D-4FF9EF467D4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B100-0806-4490-AFD1-3C9F5559A5D3}" type="datetime1">
              <a:rPr lang="ru-RU" smtClean="0"/>
              <a:t>13.02.2015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Красноярск, 18 декабря 2014 г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730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1849C-50CF-4A7E-8548-98111AD33F58}" type="datetime1">
              <a:rPr lang="ru-RU" smtClean="0"/>
              <a:t>13.02.2015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Красноярск, 18 декабря 2014 г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0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B42C-0618-4278-AF19-FF07684CD774}" type="datetime1">
              <a:rPr lang="ru-RU" smtClean="0"/>
              <a:t>13.02.2015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Красноярск, 18 декабря 2014 г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0511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A1B3-00DF-4A0E-937B-3BCFEDF00F30}" type="datetime1">
              <a:rPr lang="ru-RU" smtClean="0"/>
              <a:t>13.02.2015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Красноярск, 18 декабря 2014 г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166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7E149-09FF-4783-90D4-166AF139783A}" type="datetime1">
              <a:rPr lang="ru-RU" smtClean="0"/>
              <a:t>13.02.2015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Красноярск, 18 декабря 2014 г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3314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5B90B-A382-4332-8791-C08188C62738}" type="datetime1">
              <a:rPr lang="ru-RU" smtClean="0"/>
              <a:t>13.02.2015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Красноярск, 18 декабря 2014 г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040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884A-4029-4543-B6D2-7EAA6BC3C813}" type="datetime1">
              <a:rPr lang="ru-RU" smtClean="0"/>
              <a:t>13.02.2015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Красноярск, 18 декабря 2014 г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062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E756-FA09-4E87-A177-809249ABBE08}" type="datetime1">
              <a:rPr lang="ru-RU" smtClean="0"/>
              <a:t>13.02.2015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Красноярск, 18 декабря 2014 г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535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900">
                <a:solidFill>
                  <a:srgbClr val="D93E2B"/>
                </a:solidFill>
              </a:rPr>
              <a:t>Текст заголовка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414141"/>
                </a:solidFill>
              </a:rPr>
              <a:t>Уровень текста 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414141"/>
                </a:solidFill>
              </a:rPr>
              <a:t>Уровень текста 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414141"/>
                </a:solidFill>
              </a:rPr>
              <a:t>Уровень текста 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414141"/>
                </a:solidFill>
              </a:rPr>
              <a:t>Уровень текста 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414141"/>
                </a:solidFill>
              </a:rPr>
              <a:t>Уровень текста 5</a:t>
            </a:r>
          </a:p>
        </p:txBody>
      </p:sp>
    </p:spTree>
    <p:extLst>
      <p:ext uri="{BB962C8B-B14F-4D97-AF65-F5344CB8AC3E}">
        <p14:creationId xmlns:p14="http://schemas.microsoft.com/office/powerpoint/2010/main" val="215799805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187E-030C-45CD-8ABB-51F09C286564}" type="datetime1">
              <a:rPr lang="ru-RU" smtClean="0"/>
              <a:t>13.02.2015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Красноярск, 18 декабря 2014 г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99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2FA1-8035-4627-9C9A-A7D6DA37A61E}" type="datetime1">
              <a:rPr lang="ru-RU" smtClean="0"/>
              <a:t>13.02.2015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Красноярск, 18 декабря 2014 г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98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8E97-1335-4484-95D1-EF6C7FB870DB}" type="datetime1">
              <a:rPr lang="ru-RU" smtClean="0"/>
              <a:t>13.02.2015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Красноярск, 18 декабря 2014 г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580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3B51E-E117-4ED9-AE7D-A0DE9DDCCB21}" type="datetime1">
              <a:rPr lang="ru-RU" smtClean="0"/>
              <a:t>13.02.2015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Красноярск, 18 декабря 2014 г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500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FD14-DBB6-48FE-AFE5-3396D4CC64DB}" type="datetime1">
              <a:rPr lang="ru-RU" smtClean="0"/>
              <a:t>13.02.2015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Красноярск, 18 декабря 2014 г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90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790A-2BC3-4E91-8A92-0C986877CD73}" type="datetime1">
              <a:rPr lang="ru-RU" smtClean="0"/>
              <a:t>13.02.2015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Красноярск, 18 декабря 2014 г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59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2EFD5-BA4D-4F6C-AA73-3934A7CBEF69}" type="datetime1">
              <a:rPr lang="ru-RU" smtClean="0"/>
              <a:t>13.02.2015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Красноярск, 18 декабря 2014 г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65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C5881-B52E-47BF-8497-93333197409A}" type="datetime1">
              <a:rPr lang="ru-RU" smtClean="0"/>
              <a:t>13.02.2015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Красноярск, 18 декабря 2014 г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50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62DC5-8F53-47A0-B88D-A1CEE26D427B}" type="datetime1">
              <a:rPr lang="ru-RU" smtClean="0"/>
              <a:t>13.02.2015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Красноярск, 18 декабря 2014 г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720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5188" y="1700808"/>
            <a:ext cx="7583196" cy="272642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Реализация комплексной программы повышения  профессионального уровня педагогических работников общеобразовательных организаций</a:t>
            </a:r>
            <a:b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039262"/>
            <a:ext cx="8280920" cy="1004664"/>
          </a:xfrm>
        </p:spPr>
        <p:txBody>
          <a:bodyPr>
            <a:noAutofit/>
          </a:bodyPr>
          <a:lstStyle/>
          <a:p>
            <a:r>
              <a:rPr lang="ru-RU" sz="1400" b="1" i="1" cap="none" dirty="0" smtClean="0">
                <a:solidFill>
                  <a:schemeClr val="tx1"/>
                </a:solidFill>
              </a:rPr>
              <a:t> </a:t>
            </a:r>
            <a:r>
              <a:rPr lang="ru-RU" sz="1400" b="1" i="1" cap="none" dirty="0" err="1" smtClean="0">
                <a:solidFill>
                  <a:schemeClr val="tx1"/>
                </a:solidFill>
              </a:rPr>
              <a:t>Гарднер</a:t>
            </a:r>
            <a:r>
              <a:rPr lang="ru-RU" sz="1400" b="1" i="1" cap="none" dirty="0" smtClean="0">
                <a:solidFill>
                  <a:schemeClr val="tx1"/>
                </a:solidFill>
              </a:rPr>
              <a:t> В.В., проректор ГУ ДПО «ИРО Забайкальского края»</a:t>
            </a:r>
            <a:endParaRPr lang="ru-RU" sz="1400" cap="none" dirty="0">
              <a:solidFill>
                <a:schemeClr val="tx1"/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763688" y="6226488"/>
            <a:ext cx="4622973" cy="365125"/>
          </a:xfrm>
        </p:spPr>
        <p:txBody>
          <a:bodyPr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Чита, 12 февраля 2015 г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65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7632847" cy="16288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Организационно-методическая работа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(муниципальный и школьный уровень)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7776864" cy="4824536"/>
          </a:xfrm>
        </p:spPr>
        <p:txBody>
          <a:bodyPr>
            <a:normAutofit fontScale="92500"/>
          </a:bodyPr>
          <a:lstStyle/>
          <a:p>
            <a:r>
              <a:rPr lang="ru-RU" sz="2400" dirty="0" smtClean="0"/>
              <a:t>Глубокое изучение текста  </a:t>
            </a:r>
            <a:r>
              <a:rPr lang="ru-RU" sz="2400" dirty="0"/>
              <a:t>профессионального стандарта педагога в коллективе, осознание необходимости перемен в организации деятельности;</a:t>
            </a:r>
          </a:p>
          <a:p>
            <a:r>
              <a:rPr lang="ru-RU" sz="2400" dirty="0" smtClean="0"/>
              <a:t>Корпоративная </a:t>
            </a:r>
            <a:r>
              <a:rPr lang="ru-RU" sz="2400" dirty="0"/>
              <a:t>система повышения квалификации, оказание адресной методической помощи педагогам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Обсуждение и принятие региональных требований и внутренних стандартов образовательной организации</a:t>
            </a:r>
          </a:p>
          <a:p>
            <a:r>
              <a:rPr lang="ru-RU" sz="2400" dirty="0" smtClean="0"/>
              <a:t>Разработка муниципальных моделей профессионального развития педагога (программы профессионального развития педагога)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894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7" y="0"/>
            <a:ext cx="6347713" cy="1320800"/>
          </a:xfrm>
        </p:spPr>
        <p:txBody>
          <a:bodyPr/>
          <a:lstStyle/>
          <a:p>
            <a:r>
              <a:rPr lang="ru-RU" b="1" dirty="0"/>
              <a:t>Возможный спектр обсуждаемых вопросов: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6612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sz="2000" dirty="0"/>
              <a:t>•</a:t>
            </a:r>
            <a:r>
              <a:rPr lang="ru-RU" sz="2400" dirty="0"/>
              <a:t> Что такое программа профессионального развития педагога? </a:t>
            </a:r>
            <a:br>
              <a:rPr lang="ru-RU" sz="2400" dirty="0"/>
            </a:br>
            <a:r>
              <a:rPr lang="ru-RU" sz="2400" dirty="0"/>
              <a:t>• Как она появляется? </a:t>
            </a:r>
            <a:br>
              <a:rPr lang="ru-RU" sz="2400" dirty="0"/>
            </a:br>
            <a:r>
              <a:rPr lang="ru-RU" sz="2400" dirty="0"/>
              <a:t>• Чем обеспечивается? </a:t>
            </a:r>
            <a:br>
              <a:rPr lang="ru-RU" sz="2400" dirty="0"/>
            </a:br>
            <a:r>
              <a:rPr lang="ru-RU" sz="2400" dirty="0"/>
              <a:t>• Как сопровождается? </a:t>
            </a:r>
            <a:br>
              <a:rPr lang="ru-RU" sz="2400" dirty="0"/>
            </a:br>
            <a:r>
              <a:rPr lang="ru-RU" sz="2400" dirty="0"/>
              <a:t>• Как управляется? </a:t>
            </a:r>
            <a:br>
              <a:rPr lang="ru-RU" sz="2400" dirty="0"/>
            </a:br>
            <a:r>
              <a:rPr lang="ru-RU" sz="2400" dirty="0"/>
              <a:t>• Какими могут быть  минимальные требования к квалификации педагога (воспитателя)? </a:t>
            </a:r>
            <a:br>
              <a:rPr lang="ru-RU" sz="2400" dirty="0"/>
            </a:br>
            <a:r>
              <a:rPr lang="ru-RU" sz="2400" dirty="0"/>
              <a:t>• Что оценивать в деятельности педагога? </a:t>
            </a:r>
            <a:br>
              <a:rPr lang="ru-RU" sz="2400" dirty="0"/>
            </a:br>
            <a:r>
              <a:rPr lang="ru-RU" sz="2400" dirty="0"/>
              <a:t>• Как оценивать деятельность педагога? </a:t>
            </a:r>
            <a:br>
              <a:rPr lang="ru-RU" sz="2400" dirty="0"/>
            </a:br>
            <a:r>
              <a:rPr lang="ru-RU" sz="2400" dirty="0"/>
              <a:t>• Какими инструментами можно оценить деятельность педагога? </a:t>
            </a:r>
            <a:br>
              <a:rPr lang="ru-RU" sz="2400" dirty="0"/>
            </a:br>
            <a:r>
              <a:rPr lang="ru-RU" sz="2400" dirty="0"/>
              <a:t>• Как эта оценка может быть встроена в программу развития кадрового потенциала  на уровне образовательной организации или муниципалитета?  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30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472" y="188640"/>
            <a:ext cx="8224936" cy="1320800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Направление 2.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Формирование системы аттестации педагогических работников общего образования на основе профессионального стандарта педагога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Нормативно-правовая база 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1556792"/>
            <a:ext cx="8352928" cy="398051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Федеральный закон </a:t>
            </a:r>
            <a:r>
              <a:rPr lang="ru-RU" dirty="0"/>
              <a:t>от 29 декабря 2012 года № 273-ФЗ «Об образовании в Российской Федерации</a:t>
            </a:r>
            <a:r>
              <a:rPr lang="ru-RU" dirty="0" smtClean="0"/>
              <a:t>»,</a:t>
            </a:r>
          </a:p>
          <a:p>
            <a:r>
              <a:rPr lang="ru-RU" dirty="0" smtClean="0"/>
              <a:t> Приказ </a:t>
            </a:r>
            <a:r>
              <a:rPr lang="ru-RU" dirty="0"/>
              <a:t>Министерства образования и науки РФ от 7 апреля 2014 г. N 276 "Об утверждении Порядка проведения аттестации педагогических работников организаций, осуществляющих образовательную деятельность" </a:t>
            </a:r>
            <a:endParaRPr lang="ru-RU" dirty="0" smtClean="0"/>
          </a:p>
          <a:p>
            <a:r>
              <a:rPr lang="ru-RU" dirty="0" smtClean="0"/>
              <a:t> Приказа </a:t>
            </a:r>
            <a:r>
              <a:rPr lang="ru-RU" dirty="0"/>
              <a:t>Министерства образования, науки и молодежной политики Забайкальского края от 28 августа 2014 г №684-а «Правила проведения</a:t>
            </a:r>
            <a:r>
              <a:rPr lang="ru-RU" b="1" dirty="0"/>
              <a:t> </a:t>
            </a:r>
            <a:r>
              <a:rPr lang="ru-RU" dirty="0"/>
              <a:t>аттестации педагогических работников организаций, осуществляющих образовательную деятельность на территории Забайкальского края</a:t>
            </a:r>
            <a:r>
              <a:rPr lang="ru-RU" dirty="0" smtClean="0"/>
              <a:t>»</a:t>
            </a:r>
          </a:p>
          <a:p>
            <a:r>
              <a:rPr lang="ru-RU" dirty="0" smtClean="0"/>
              <a:t> </a:t>
            </a:r>
            <a:r>
              <a:rPr lang="ru-RU" dirty="0"/>
              <a:t>Приказ №11-АПК от 25 декабря 2014 </a:t>
            </a:r>
            <a:r>
              <a:rPr lang="ru-RU" dirty="0" smtClean="0"/>
              <a:t>года «Об </a:t>
            </a:r>
            <a:r>
              <a:rPr lang="ru-RU" dirty="0"/>
              <a:t>утверждении среднестатистических данных и перечня мероприятий к аттестации педагогических кадров на первую и высшую квалификационную категорию в Забайкальском крае на </a:t>
            </a:r>
            <a:r>
              <a:rPr lang="ru-RU" dirty="0" smtClean="0"/>
              <a:t>2015 </a:t>
            </a:r>
            <a:r>
              <a:rPr lang="ru-RU" dirty="0" err="1" smtClean="0"/>
              <a:t>ггод</a:t>
            </a:r>
            <a:r>
              <a:rPr lang="ru-RU" dirty="0" smtClean="0"/>
              <a:t>»</a:t>
            </a:r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49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Формы проведения аттестации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i="1" dirty="0" smtClean="0"/>
              <a:t>с </a:t>
            </a:r>
            <a:r>
              <a:rPr lang="ru-RU" sz="2800" i="1" dirty="0"/>
              <a:t>выездом экспертной группы в образовательную организацию;</a:t>
            </a:r>
            <a:endParaRPr lang="ru-RU" sz="2800" dirty="0"/>
          </a:p>
          <a:p>
            <a:r>
              <a:rPr lang="ru-RU" sz="2800" i="1" dirty="0"/>
              <a:t>на курсах повышения квалификации с предоставлением профильных мероприятий, портфолио;</a:t>
            </a:r>
            <a:endParaRPr lang="ru-RU" sz="2800" dirty="0"/>
          </a:p>
          <a:p>
            <a:r>
              <a:rPr lang="ru-RU" sz="2800" i="1" dirty="0"/>
              <a:t>в дистанционной форме.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740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Забайкальский край</a:t>
            </a:r>
            <a:br>
              <a:rPr lang="ru-RU" dirty="0" smtClean="0"/>
            </a:br>
            <a:r>
              <a:rPr lang="ru-RU" dirty="0" smtClean="0"/>
              <a:t>2011-2014 </a:t>
            </a:r>
            <a:r>
              <a:rPr lang="ru-RU" dirty="0" err="1" smtClean="0"/>
              <a:t>гг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09598" y="2160590"/>
            <a:ext cx="7202761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Всего аттестовано  </a:t>
            </a:r>
            <a:r>
              <a:rPr lang="ru-RU" sz="2800" b="1" dirty="0" smtClean="0"/>
              <a:t>6701</a:t>
            </a:r>
            <a:r>
              <a:rPr lang="ru-RU" sz="2800" dirty="0" smtClean="0"/>
              <a:t> чел., из них </a:t>
            </a:r>
          </a:p>
          <a:p>
            <a:pPr marL="0" indent="0">
              <a:buNone/>
            </a:pPr>
            <a:r>
              <a:rPr lang="ru-RU" sz="2800" b="1" dirty="0" smtClean="0"/>
              <a:t>2365</a:t>
            </a:r>
            <a:r>
              <a:rPr lang="ru-RU" sz="2800" dirty="0" smtClean="0"/>
              <a:t> педагогов – соответствие занимаемой должности</a:t>
            </a:r>
          </a:p>
          <a:p>
            <a:pPr marL="0" indent="0">
              <a:buNone/>
            </a:pPr>
            <a:r>
              <a:rPr lang="ru-RU" sz="2800" b="1" dirty="0" smtClean="0"/>
              <a:t>2946</a:t>
            </a:r>
            <a:r>
              <a:rPr lang="ru-RU" sz="2800" dirty="0" smtClean="0"/>
              <a:t> чел. – первая категория</a:t>
            </a:r>
          </a:p>
          <a:p>
            <a:pPr marL="0" indent="0">
              <a:buNone/>
            </a:pPr>
            <a:r>
              <a:rPr lang="ru-RU" sz="2800" b="1" dirty="0" smtClean="0"/>
              <a:t>1390</a:t>
            </a:r>
            <a:r>
              <a:rPr lang="ru-RU" sz="2800" dirty="0" smtClean="0"/>
              <a:t> чел.- высшая категория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   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5103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752503"/>
              </p:ext>
            </p:extLst>
          </p:nvPr>
        </p:nvGraphicFramePr>
        <p:xfrm>
          <a:off x="0" y="19472"/>
          <a:ext cx="9144001" cy="6838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1857"/>
                <a:gridCol w="809969"/>
                <a:gridCol w="810787"/>
                <a:gridCol w="809969"/>
                <a:gridCol w="809969"/>
                <a:gridCol w="809969"/>
                <a:gridCol w="810787"/>
                <a:gridCol w="809969"/>
                <a:gridCol w="809969"/>
                <a:gridCol w="809969"/>
                <a:gridCol w="810787"/>
              </a:tblGrid>
              <a:tr h="3039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предмет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2011 год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2012 год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2013 год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2014 год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итого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91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Первая категория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Высшая категория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Первая категория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Высшая категория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Первая категория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Высшая категория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Первая категория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Высшая категория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Первая категория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Высшая категория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</a:tr>
              <a:tr h="586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математика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 (1,4 %)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4(0,4%)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64(6,6%)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25(2,6%)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66(6,8%)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23(2,4%)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71(7,3%)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33(3,4%)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215(22%)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85(8,7%)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</a:tr>
              <a:tr h="9118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История и обществознания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 (1,5%)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6(0,9%)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 (3,2%)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22(3,2%)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56(8,2%)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27(4,0%)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44(6,5%)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40(6,0%)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132(19,4%)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95(13,9%)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</a:tr>
              <a:tr h="586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физика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2(0,6%)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1(0,3%)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12(3,6%)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15(4,5%)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21(6,3%)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18(5,4%)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14(4,2%)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12(3,6%)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49(14,8%)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46(13,9%)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</a:tr>
              <a:tr h="607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Иностранный язык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8(0,8%)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10(1,0%)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32(3,2%)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21(2,1%)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55(5,6%)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31(3,1%)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67(6,8%)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34(3,5%)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162(16,4%)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96(9,7%)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</a:tr>
              <a:tr h="586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география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5(1,5%)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3(0,9%)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16(4,6%)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12(3,5%)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32(9,3%)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8(2,3%)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22(6,4%)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14(4,1%)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75(21,8%)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37(10,7%)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</a:tr>
              <a:tr h="586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химия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1(0,3%)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1(0,3%)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14(4,8%)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12(4,0%)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15(5,1%)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4(1,4%)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17(5,8%)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14(4,8%)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47(16%)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38(12,9%)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</a:tr>
              <a:tr h="586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биология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4(1,3%)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3(1,0%)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18(5,8%)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16(5,1%)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23(7,4%)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20(6,4%)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24(7,7%)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33(10,6%)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69(22,1%)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72(23,0%)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</a:tr>
              <a:tr h="607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русский язык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15(1,2%)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6(0,5%)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79(6,5%)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46(3,8%)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100(8,2%)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39(3,2%)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92(7,5%)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66(5,4%)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286(23,4%)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157(12,8%)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</a:tr>
              <a:tr h="586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информатика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6(1,8%)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17(5,1%)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6(1,8%)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18(5,4%)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12(3,6%)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15(4,5%)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6(1,8%)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56(16,9%)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24(7,2%)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190" marR="61190" marT="0" marB="0"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Красноярск, 18 декабря 2014 г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6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04448" cy="1320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Повышение количества аттестованных педагогических работников в 2014 году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/>
              <a:t>г. Чите, </a:t>
            </a:r>
            <a:r>
              <a:rPr lang="ru-RU" sz="3200" dirty="0" err="1" smtClean="0"/>
              <a:t>Балейском</a:t>
            </a:r>
            <a:r>
              <a:rPr lang="ru-RU" sz="3200" dirty="0"/>
              <a:t>, </a:t>
            </a:r>
            <a:r>
              <a:rPr lang="ru-RU" sz="3200" dirty="0" err="1" smtClean="0"/>
              <a:t>Борзинском</a:t>
            </a:r>
            <a:r>
              <a:rPr lang="ru-RU" sz="3200" dirty="0"/>
              <a:t>, </a:t>
            </a:r>
            <a:r>
              <a:rPr lang="ru-RU" sz="3200" dirty="0" err="1" smtClean="0"/>
              <a:t>Карымском</a:t>
            </a:r>
            <a:r>
              <a:rPr lang="ru-RU" sz="3200" dirty="0"/>
              <a:t>, </a:t>
            </a:r>
            <a:r>
              <a:rPr lang="ru-RU" sz="3200" dirty="0" smtClean="0"/>
              <a:t>Нерчинском</a:t>
            </a:r>
            <a:r>
              <a:rPr lang="ru-RU" sz="3200" dirty="0"/>
              <a:t>, </a:t>
            </a:r>
            <a:r>
              <a:rPr lang="ru-RU" sz="3200" dirty="0" smtClean="0"/>
              <a:t>Петровск-Забайкальском</a:t>
            </a:r>
            <a:r>
              <a:rPr lang="ru-RU" sz="3200" dirty="0"/>
              <a:t>, </a:t>
            </a:r>
            <a:r>
              <a:rPr lang="ru-RU" sz="3200" dirty="0" err="1" smtClean="0"/>
              <a:t>Хилокском</a:t>
            </a:r>
            <a:r>
              <a:rPr lang="ru-RU" sz="3200" dirty="0"/>
              <a:t>, </a:t>
            </a:r>
            <a:r>
              <a:rPr lang="ru-RU" sz="3200" dirty="0" smtClean="0"/>
              <a:t>Газ-Заводском</a:t>
            </a:r>
            <a:r>
              <a:rPr lang="ru-RU" sz="3200" dirty="0"/>
              <a:t>, </a:t>
            </a:r>
            <a:r>
              <a:rPr lang="ru-RU" sz="3200" dirty="0" smtClean="0"/>
              <a:t>Читинском </a:t>
            </a:r>
            <a:r>
              <a:rPr lang="ru-RU" sz="3200" dirty="0"/>
              <a:t>районах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880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48" y="0"/>
            <a:ext cx="9508504" cy="13208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Снижение </a:t>
            </a:r>
            <a:r>
              <a:rPr lang="ru-RU" dirty="0">
                <a:solidFill>
                  <a:schemeClr val="tx1"/>
                </a:solidFill>
              </a:rPr>
              <a:t>количества аттестованных педагогических </a:t>
            </a:r>
            <a:r>
              <a:rPr lang="ru-RU" dirty="0" smtClean="0">
                <a:solidFill>
                  <a:schemeClr val="tx1"/>
                </a:solidFill>
              </a:rPr>
              <a:t>работников в 2014 году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2160590"/>
            <a:ext cx="6914729" cy="388077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 п</a:t>
            </a:r>
            <a:r>
              <a:rPr lang="ru-RU" sz="2400" dirty="0"/>
              <a:t>. Агинском, Агинском районе, </a:t>
            </a:r>
            <a:r>
              <a:rPr lang="ru-RU" sz="2400" dirty="0" err="1"/>
              <a:t>Акшинском</a:t>
            </a:r>
            <a:r>
              <a:rPr lang="ru-RU" sz="2400" dirty="0"/>
              <a:t>, Забайкальском, </a:t>
            </a:r>
            <a:r>
              <a:rPr lang="ru-RU" sz="2400" dirty="0" err="1"/>
              <a:t>Красночикойском</a:t>
            </a:r>
            <a:r>
              <a:rPr lang="ru-RU" sz="2400" dirty="0"/>
              <a:t>, </a:t>
            </a:r>
            <a:r>
              <a:rPr lang="ru-RU" sz="2400" dirty="0" err="1"/>
              <a:t>Краснокаменском</a:t>
            </a:r>
            <a:r>
              <a:rPr lang="ru-RU" sz="2400" dirty="0"/>
              <a:t>, </a:t>
            </a:r>
            <a:r>
              <a:rPr lang="ru-RU" sz="2400" dirty="0" err="1"/>
              <a:t>Кыринском</a:t>
            </a:r>
            <a:r>
              <a:rPr lang="ru-RU" sz="2400" dirty="0"/>
              <a:t>, </a:t>
            </a:r>
            <a:r>
              <a:rPr lang="ru-RU" sz="2400" dirty="0" err="1"/>
              <a:t>Могойтуйском</a:t>
            </a:r>
            <a:r>
              <a:rPr lang="ru-RU" sz="2400" dirty="0"/>
              <a:t>, </a:t>
            </a:r>
            <a:r>
              <a:rPr lang="ru-RU" sz="2400" dirty="0" err="1"/>
              <a:t>Оловяннинском</a:t>
            </a:r>
            <a:r>
              <a:rPr lang="ru-RU" sz="2400" dirty="0"/>
              <a:t>, </a:t>
            </a:r>
            <a:r>
              <a:rPr lang="ru-RU" sz="2400" dirty="0" err="1"/>
              <a:t>Ононском</a:t>
            </a:r>
            <a:r>
              <a:rPr lang="ru-RU" sz="2400" dirty="0"/>
              <a:t>, Приаргунском, Сретенском, </a:t>
            </a:r>
            <a:r>
              <a:rPr lang="ru-RU" sz="2400" dirty="0" err="1"/>
              <a:t>Тунгокоченском</a:t>
            </a:r>
            <a:r>
              <a:rPr lang="ru-RU" sz="2400" dirty="0"/>
              <a:t>, </a:t>
            </a:r>
            <a:r>
              <a:rPr lang="ru-RU" sz="2400" dirty="0" err="1"/>
              <a:t>Улетовском</a:t>
            </a:r>
            <a:r>
              <a:rPr lang="ru-RU" sz="2400" dirty="0"/>
              <a:t>, Чернышевском, </a:t>
            </a:r>
            <a:r>
              <a:rPr lang="ru-RU" sz="2400" dirty="0" err="1"/>
              <a:t>Шилкинском</a:t>
            </a:r>
            <a:r>
              <a:rPr lang="ru-RU" sz="2400" dirty="0"/>
              <a:t>, </a:t>
            </a:r>
            <a:r>
              <a:rPr lang="ru-RU" sz="2400" dirty="0" err="1"/>
              <a:t>Шелопугинском</a:t>
            </a:r>
            <a:r>
              <a:rPr lang="ru-RU" sz="2400" dirty="0"/>
              <a:t> районах и г. Петровск-Забайкальском</a:t>
            </a:r>
          </a:p>
        </p:txBody>
      </p:sp>
    </p:spTree>
    <p:extLst>
      <p:ext uri="{BB962C8B-B14F-4D97-AF65-F5344CB8AC3E}">
        <p14:creationId xmlns:p14="http://schemas.microsoft.com/office/powerpoint/2010/main" val="243251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0138"/>
            <a:ext cx="7416824" cy="950590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>
                <a:solidFill>
                  <a:schemeClr val="tx1"/>
                </a:solidFill>
              </a:rPr>
              <a:t>Направление 2.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b="1" dirty="0">
                <a:solidFill>
                  <a:schemeClr val="tx1"/>
                </a:solidFill>
              </a:rPr>
              <a:t>Формирование системы аттестации педагогических работников общего образования на основе профессионального стандарта педагога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323415"/>
              </p:ext>
            </p:extLst>
          </p:nvPr>
        </p:nvGraphicFramePr>
        <p:xfrm>
          <a:off x="107504" y="1052738"/>
          <a:ext cx="9036496" cy="5688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628"/>
                <a:gridCol w="1907670"/>
                <a:gridCol w="2650562"/>
                <a:gridCol w="879659"/>
                <a:gridCol w="697250"/>
                <a:gridCol w="822161"/>
                <a:gridCol w="1119566"/>
              </a:tblGrid>
              <a:tr h="54523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2014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2015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2016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2017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2018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2019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2020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rgbClr val="92D050"/>
                    </a:solidFill>
                  </a:tcPr>
                </a:tc>
              </a:tr>
              <a:tr h="128584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Аттестация  в ОО на соответствие занимаемой должности  </a:t>
                      </a:r>
                      <a:endParaRPr lang="ru-RU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8584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Аттестация на первую и высшую квалификационные категории 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8584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системы независимой оценки квалификаций и сертификации профессионального потенциала педагогических работников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8584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моделей квалификационных испытаний (сертификации) 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46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357188" y="531782"/>
            <a:ext cx="8429625" cy="857250"/>
          </a:xfrm>
        </p:spPr>
        <p:txBody>
          <a:bodyPr>
            <a:noAutofit/>
          </a:bodyPr>
          <a:lstStyle/>
          <a:p>
            <a:pPr algn="ctr"/>
            <a:r>
              <a:rPr lang="ru-RU" sz="3800" dirty="0">
                <a:solidFill>
                  <a:schemeClr val="tx1"/>
                </a:solidFill>
              </a:rPr>
              <a:t>Структура (уровни) </a:t>
            </a:r>
            <a:r>
              <a:rPr lang="ru-RU" sz="3800" dirty="0" smtClean="0">
                <a:solidFill>
                  <a:schemeClr val="tx1"/>
                </a:solidFill>
              </a:rPr>
              <a:t>квалификаций</a:t>
            </a:r>
            <a:br>
              <a:rPr lang="ru-RU" sz="3800" dirty="0" smtClean="0">
                <a:solidFill>
                  <a:schemeClr val="tx1"/>
                </a:solidFill>
              </a:rPr>
            </a:br>
            <a:r>
              <a:rPr lang="ru-RU" sz="3800" dirty="0" smtClean="0">
                <a:solidFill>
                  <a:schemeClr val="tx1"/>
                </a:solidFill>
              </a:rPr>
              <a:t> </a:t>
            </a:r>
            <a:r>
              <a:rPr lang="ru-RU" sz="3800" dirty="0">
                <a:solidFill>
                  <a:schemeClr val="tx1"/>
                </a:solidFill>
              </a:rPr>
              <a:t>в отрасли «Образование»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024501268"/>
              </p:ext>
            </p:extLst>
          </p:nvPr>
        </p:nvGraphicFramePr>
        <p:xfrm>
          <a:off x="357188" y="1848445"/>
          <a:ext cx="8429625" cy="4286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7729385" y="2894060"/>
            <a:ext cx="846844" cy="0"/>
          </a:xfrm>
          <a:prstGeom prst="line">
            <a:avLst/>
          </a:prstGeom>
          <a:noFill/>
          <a:ln w="25400" cap="flat">
            <a:solidFill>
              <a:srgbClr val="414141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7729385" y="3986428"/>
            <a:ext cx="846844" cy="0"/>
          </a:xfrm>
          <a:prstGeom prst="line">
            <a:avLst/>
          </a:prstGeom>
          <a:noFill/>
          <a:ln w="25400" cap="flat">
            <a:solidFill>
              <a:srgbClr val="414141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7729385" y="4955645"/>
            <a:ext cx="846844" cy="0"/>
          </a:xfrm>
          <a:prstGeom prst="line">
            <a:avLst/>
          </a:prstGeom>
          <a:noFill/>
          <a:ln w="25400" cap="flat">
            <a:solidFill>
              <a:srgbClr val="414141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4653942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-1260648" y="994761"/>
            <a:ext cx="10105345" cy="5844443"/>
            <a:chOff x="0" y="1639"/>
            <a:chExt cx="5760" cy="2681"/>
          </a:xfrm>
        </p:grpSpPr>
        <p:pic>
          <p:nvPicPr>
            <p:cNvPr id="5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639"/>
              <a:ext cx="5760" cy="26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1180" y="1745"/>
              <a:ext cx="4414" cy="2003"/>
              <a:chOff x="1180" y="1745"/>
              <a:chExt cx="4414" cy="2003"/>
            </a:xfrm>
          </p:grpSpPr>
          <p:sp>
            <p:nvSpPr>
              <p:cNvPr id="7" name="Rectangle 7"/>
              <p:cNvSpPr>
                <a:spLocks noChangeArrowheads="1"/>
              </p:cNvSpPr>
              <p:nvPr/>
            </p:nvSpPr>
            <p:spPr bwMode="auto">
              <a:xfrm>
                <a:off x="2279" y="1745"/>
                <a:ext cx="3175" cy="7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285750" indent="-285750" algn="just">
                  <a:buFont typeface="Arial" pitchFamily="34" charset="0"/>
                  <a:buChar char="•"/>
                </a:pPr>
                <a:r>
                  <a:rPr lang="ru-RU" sz="1400" b="1" dirty="0" smtClean="0"/>
                  <a:t>Профессиональный стандарт педагога </a:t>
                </a:r>
                <a:r>
                  <a:rPr lang="ru-RU" sz="1400" dirty="0" smtClean="0"/>
                  <a:t>(Приказ Минтруда РФ от 18.10. 2013 г. N 544н) </a:t>
                </a:r>
                <a:endParaRPr lang="ru-RU" sz="1400" b="1" dirty="0" smtClean="0"/>
              </a:p>
              <a:p>
                <a:pPr marL="285750" indent="-285750" algn="just">
                  <a:buFont typeface="Arial" pitchFamily="34" charset="0"/>
                  <a:buChar char="•"/>
                </a:pPr>
                <a:r>
                  <a:rPr lang="ru-RU" sz="1400" b="1" dirty="0" smtClean="0"/>
                  <a:t>Комплексная программа повышения профессионального уровня педагогических работников общеобразовательных организаций </a:t>
                </a:r>
                <a:r>
                  <a:rPr lang="ru-RU" sz="1400" dirty="0" smtClean="0"/>
                  <a:t>(Утверждена зам.председателя Правительства РФ О.Г. </a:t>
                </a:r>
                <a:r>
                  <a:rPr lang="ru-RU" sz="1400" dirty="0" err="1" smtClean="0"/>
                  <a:t>Голодец</a:t>
                </a:r>
                <a:r>
                  <a:rPr lang="ru-RU" sz="1400" dirty="0" smtClean="0"/>
                  <a:t> 28.05.2014 года № 3241-П8 )</a:t>
                </a:r>
                <a:endParaRPr lang="ru-RU" sz="1400" dirty="0"/>
              </a:p>
            </p:txBody>
          </p:sp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>
                <a:off x="1180" y="2072"/>
                <a:ext cx="949" cy="2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2400" dirty="0" smtClean="0">
                    <a:solidFill>
                      <a:schemeClr val="bg1"/>
                    </a:solidFill>
                  </a:rPr>
                  <a:t>Федеральный</a:t>
                </a:r>
              </a:p>
              <a:p>
                <a:r>
                  <a:rPr lang="ru-RU" sz="2400" dirty="0" smtClean="0">
                    <a:solidFill>
                      <a:schemeClr val="bg1"/>
                    </a:solidFill>
                  </a:rPr>
                  <a:t>уровень</a:t>
                </a:r>
                <a:endParaRPr lang="ru-RU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" name="Rectangle 9"/>
              <p:cNvSpPr>
                <a:spLocks noChangeArrowheads="1"/>
              </p:cNvSpPr>
              <p:nvPr/>
            </p:nvSpPr>
            <p:spPr bwMode="auto">
              <a:xfrm>
                <a:off x="2245" y="2523"/>
                <a:ext cx="3349" cy="5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ru-RU" sz="1200" b="1" dirty="0" smtClean="0"/>
                  <a:t>«О разработке Плана мероприятий («дорожная карта») по реализации комплексной программы повышения профессионального уровня педагогических работников общеобразовательных организаций Забайкальского края»</a:t>
                </a:r>
                <a:r>
                  <a:rPr lang="ru-RU" sz="1200" dirty="0" smtClean="0"/>
                  <a:t> (Утвержден Приказом № 579 от 27 июня 2014 года МОЗК)</a:t>
                </a:r>
                <a:endParaRPr lang="ru-RU" sz="1200" dirty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ru-RU" sz="1200" dirty="0" smtClean="0">
                    <a:solidFill>
                      <a:srgbClr val="FF0000"/>
                    </a:solidFill>
                  </a:rPr>
                  <a:t>Региональный компонент </a:t>
                </a:r>
                <a:r>
                  <a:rPr lang="ru-RU" sz="1200" dirty="0" err="1" smtClean="0">
                    <a:solidFill>
                      <a:srgbClr val="FF0000"/>
                    </a:solidFill>
                  </a:rPr>
                  <a:t>профстандарта</a:t>
                </a:r>
                <a:r>
                  <a:rPr lang="ru-RU" sz="1200" dirty="0" smtClean="0"/>
                  <a:t> </a:t>
                </a:r>
                <a:endParaRPr lang="ru-RU" sz="1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" name="Text Box 10"/>
              <p:cNvSpPr txBox="1">
                <a:spLocks noChangeArrowheads="1"/>
              </p:cNvSpPr>
              <p:nvPr/>
            </p:nvSpPr>
            <p:spPr bwMode="auto">
              <a:xfrm>
                <a:off x="1429" y="2858"/>
                <a:ext cx="798" cy="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ru-RU" sz="2000" dirty="0" smtClean="0">
                    <a:solidFill>
                      <a:schemeClr val="bg1"/>
                    </a:solidFill>
                  </a:rPr>
                  <a:t>Региональный</a:t>
                </a:r>
              </a:p>
              <a:p>
                <a:r>
                  <a:rPr lang="ru-RU" sz="2000" dirty="0" smtClean="0">
                    <a:solidFill>
                      <a:schemeClr val="bg1"/>
                    </a:solidFill>
                  </a:rPr>
                  <a:t>уровень</a:t>
                </a:r>
                <a:endParaRPr lang="ru-RU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Rectangle 12"/>
              <p:cNvSpPr>
                <a:spLocks noChangeArrowheads="1"/>
              </p:cNvSpPr>
              <p:nvPr/>
            </p:nvSpPr>
            <p:spPr bwMode="auto">
              <a:xfrm>
                <a:off x="2290" y="3294"/>
                <a:ext cx="2880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ru-RU" sz="8800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2" name="Text Box 13"/>
              <p:cNvSpPr txBox="1">
                <a:spLocks noChangeArrowheads="1"/>
              </p:cNvSpPr>
              <p:nvPr/>
            </p:nvSpPr>
            <p:spPr bwMode="auto">
              <a:xfrm>
                <a:off x="1740" y="3524"/>
                <a:ext cx="487" cy="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dirty="0" smtClean="0">
                    <a:solidFill>
                      <a:schemeClr val="bg1"/>
                    </a:solidFill>
                  </a:rPr>
                  <a:t>МР,ОО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22" name="Прямоугольник 21"/>
          <p:cNvSpPr/>
          <p:nvPr/>
        </p:nvSpPr>
        <p:spPr>
          <a:xfrm rot="10800000" flipV="1">
            <a:off x="2756928" y="4853610"/>
            <a:ext cx="51586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</a:rPr>
              <a:t>Школьной компонент </a:t>
            </a:r>
            <a:r>
              <a:rPr lang="ru-RU" dirty="0" err="1" smtClean="0">
                <a:solidFill>
                  <a:srgbClr val="FF0000"/>
                </a:solidFill>
              </a:rPr>
              <a:t>профстандарта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smtClean="0"/>
              <a:t>учитывающий  специфику реализуемых в школе образовательных программ (математический лицей, инклюзивная школа и т.п.).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006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6864" cy="53366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Дифференциация уровней профстандарта</a:t>
            </a:r>
            <a:endParaRPr lang="ru-RU" sz="1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1400" b="1" smtClean="0">
                <a:solidFill>
                  <a:schemeClr val="tx1"/>
                </a:solidFill>
              </a:rPr>
              <a:pPr/>
              <a:t>20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403648" y="6492875"/>
            <a:ext cx="4622973" cy="365125"/>
          </a:xfrm>
        </p:spPr>
        <p:txBody>
          <a:bodyPr/>
          <a:lstStyle/>
          <a:p>
            <a:pPr lvl="0" algn="ctr"/>
            <a:r>
              <a:rPr lang="ru-RU" sz="1400" b="1" smtClean="0">
                <a:solidFill>
                  <a:srgbClr val="0070C0"/>
                </a:solidFill>
              </a:rPr>
              <a:t>Красноярск, 18 декабря 2014 г</a:t>
            </a:r>
            <a:endParaRPr lang="ru-RU" sz="1400" b="1" dirty="0">
              <a:solidFill>
                <a:srgbClr val="0070C0"/>
              </a:solidFill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483790845"/>
              </p:ext>
            </p:extLst>
          </p:nvPr>
        </p:nvGraphicFramePr>
        <p:xfrm>
          <a:off x="323528" y="620688"/>
          <a:ext cx="856895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Стрелка вправо 9"/>
          <p:cNvSpPr/>
          <p:nvPr/>
        </p:nvSpPr>
        <p:spPr>
          <a:xfrm>
            <a:off x="4499995" y="2384884"/>
            <a:ext cx="180023" cy="18002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4499994" y="3465004"/>
            <a:ext cx="180023" cy="18002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4499995" y="4617132"/>
            <a:ext cx="180023" cy="18002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499992" y="5769260"/>
            <a:ext cx="180023" cy="18002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49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Применение: аттестация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8136904" cy="566124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Необходимо совершенствования </a:t>
            </a:r>
            <a:r>
              <a:rPr lang="ru-RU" sz="2400" dirty="0"/>
              <a:t>системы оценки уровня квалификации работников и порядка аттестации педагогических кадров </a:t>
            </a:r>
            <a:r>
              <a:rPr lang="ru-RU" sz="2400" dirty="0" smtClean="0"/>
              <a:t>(Приказ </a:t>
            </a:r>
            <a:r>
              <a:rPr lang="ru-RU" sz="2400" dirty="0"/>
              <a:t>Минобрнауки России от 7 апреля 2014 г.)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Необходимо определение </a:t>
            </a:r>
            <a:r>
              <a:rPr lang="ru-RU" sz="2400" b="1" dirty="0"/>
              <a:t>критериев и правил дифференциации уровней квалификации</a:t>
            </a:r>
            <a:r>
              <a:rPr lang="ru-RU" sz="2400" dirty="0"/>
              <a:t>, определяемых профессиональным стандартом, разработкой и созданием отраслевых рамок квалификации, согласованных с действующей в настоящее время в Российской Федерации Национальной рамкой квалификаций</a:t>
            </a:r>
          </a:p>
        </p:txBody>
      </p:sp>
    </p:spTree>
    <p:extLst>
      <p:ext uri="{BB962C8B-B14F-4D97-AF65-F5344CB8AC3E}">
        <p14:creationId xmlns:p14="http://schemas.microsoft.com/office/powerpoint/2010/main" val="38403323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0800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Направление 3. Реализация комплекса мероприятий по поэтапному переходу общеобразовательных организаций Забайкальского края на работу в условиях действия профессионального стандарта педагога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98" y="1484784"/>
            <a:ext cx="8210873" cy="45565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Штатный режим - 2017 год</a:t>
            </a:r>
          </a:p>
          <a:p>
            <a:pPr marL="0" indent="0" algn="ctr">
              <a:buNone/>
            </a:pPr>
            <a:r>
              <a:rPr lang="ru-RU" sz="2800" dirty="0" smtClean="0"/>
              <a:t> </a:t>
            </a:r>
            <a:endParaRPr lang="ru-RU" sz="2800" b="1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732059949"/>
              </p:ext>
            </p:extLst>
          </p:nvPr>
        </p:nvGraphicFramePr>
        <p:xfrm>
          <a:off x="683568" y="2132856"/>
          <a:ext cx="8460432" cy="47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4863006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0138"/>
            <a:ext cx="7416824" cy="950590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</a:rPr>
              <a:t>  </a:t>
            </a:r>
            <a:endParaRPr lang="ru-RU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0303866"/>
              </p:ext>
            </p:extLst>
          </p:nvPr>
        </p:nvGraphicFramePr>
        <p:xfrm>
          <a:off x="107504" y="1052738"/>
          <a:ext cx="9036496" cy="5805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628"/>
                <a:gridCol w="1907670"/>
                <a:gridCol w="2650562"/>
                <a:gridCol w="879659"/>
                <a:gridCol w="697250"/>
                <a:gridCol w="822161"/>
                <a:gridCol w="1119566"/>
              </a:tblGrid>
              <a:tr h="69110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2014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2015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2016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2017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2018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2019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2020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rgbClr val="92D050"/>
                    </a:solidFill>
                  </a:tcPr>
                </a:tc>
              </a:tr>
              <a:tr h="185444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ОО края </a:t>
                      </a:r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комплекса мероприятий по поэтапному переходу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ПСП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985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пакета </a:t>
                      </a:r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локальных документов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регламентирующих поэтапный переход общеобразовательных организаций края на профессиональные стандарты педагога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985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</a:t>
                      </a:r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моделей и программ по сопровождению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профессионального развития молодых педагогов в течение первых трех лет работы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0"/>
            <a:ext cx="86764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Направление 3. Реализация комплекса мероприятий по поэтапному переходу общеобразовательных организаций Забайкальского края на работу в условиях действия профессионального стандарта педагога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133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900" dirty="0">
                <a:solidFill>
                  <a:srgbClr val="D93E2B"/>
                </a:solidFill>
              </a:rPr>
              <a:t>Идеи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idx="1"/>
          </p:nvPr>
        </p:nvSpPr>
        <p:spPr>
          <a:xfrm>
            <a:off x="357189" y="1412777"/>
            <a:ext cx="7887220" cy="517583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422"/>
              </a:spcBef>
              <a:buClrTx/>
              <a:buSzTx/>
              <a:defRPr sz="1800">
                <a:solidFill>
                  <a:srgbClr val="000000"/>
                </a:solidFill>
              </a:defRPr>
            </a:pPr>
            <a:r>
              <a:rPr lang="ru-RU" sz="2400" dirty="0">
                <a:solidFill>
                  <a:srgbClr val="FF0000"/>
                </a:solidFill>
                <a:ea typeface="Arial"/>
                <a:sym typeface="Arial"/>
              </a:rPr>
              <a:t>Р</a:t>
            </a:r>
            <a:r>
              <a:rPr sz="2400" dirty="0">
                <a:solidFill>
                  <a:srgbClr val="FF0000"/>
                </a:solidFill>
                <a:ea typeface="Arial"/>
                <a:sym typeface="Arial"/>
              </a:rPr>
              <a:t>аботодатели</a:t>
            </a:r>
            <a:r>
              <a:rPr sz="2400" dirty="0">
                <a:solidFill>
                  <a:srgbClr val="000000"/>
                </a:solidFill>
                <a:ea typeface="Arial"/>
                <a:sym typeface="Arial"/>
              </a:rPr>
              <a:t> должны видеть потенциал увеличения производительности труда, должны быть уверены, что выпускники учебных заведений хорошо подготовлены</a:t>
            </a:r>
          </a:p>
          <a:p>
            <a:pPr>
              <a:spcBef>
                <a:spcPts val="422"/>
              </a:spcBef>
              <a:buClrTx/>
              <a:buSzTx/>
              <a:defRPr sz="1800">
                <a:solidFill>
                  <a:srgbClr val="000000"/>
                </a:solidFill>
              </a:defRPr>
            </a:pPr>
            <a:r>
              <a:rPr lang="ru-RU" sz="2400" dirty="0">
                <a:solidFill>
                  <a:srgbClr val="FF0000"/>
                </a:solidFill>
                <a:ea typeface="Arial"/>
                <a:sym typeface="Arial"/>
              </a:rPr>
              <a:t>П</a:t>
            </a:r>
            <a:r>
              <a:rPr sz="2400" dirty="0">
                <a:solidFill>
                  <a:srgbClr val="FF0000"/>
                </a:solidFill>
                <a:ea typeface="Arial"/>
                <a:sym typeface="Arial"/>
              </a:rPr>
              <a:t>рофсоюзы</a:t>
            </a:r>
            <a:r>
              <a:rPr sz="2400" dirty="0">
                <a:solidFill>
                  <a:srgbClr val="000000"/>
                </a:solidFill>
                <a:ea typeface="Arial"/>
                <a:sym typeface="Arial"/>
              </a:rPr>
              <a:t> должны видеть, что стандарты способны облегчить доступ к занятости и способствовать росту трудовой мобильности</a:t>
            </a:r>
          </a:p>
          <a:p>
            <a:pPr>
              <a:spcBef>
                <a:spcPts val="422"/>
              </a:spcBef>
              <a:buClrTx/>
              <a:buSzTx/>
              <a:defRPr sz="1800">
                <a:solidFill>
                  <a:srgbClr val="000000"/>
                </a:solidFill>
              </a:defRPr>
            </a:pPr>
            <a:r>
              <a:rPr lang="ru-RU" sz="2400" dirty="0">
                <a:solidFill>
                  <a:srgbClr val="FF0000"/>
                </a:solidFill>
                <a:ea typeface="Arial"/>
                <a:sym typeface="Arial"/>
              </a:rPr>
              <a:t>О</a:t>
            </a:r>
            <a:r>
              <a:rPr sz="2400" dirty="0">
                <a:solidFill>
                  <a:srgbClr val="FF0000"/>
                </a:solidFill>
                <a:ea typeface="Arial"/>
                <a:sym typeface="Arial"/>
              </a:rPr>
              <a:t>бразовательные учреждения</a:t>
            </a:r>
            <a:r>
              <a:rPr sz="2400" dirty="0">
                <a:solidFill>
                  <a:srgbClr val="000000"/>
                </a:solidFill>
                <a:ea typeface="Arial"/>
                <a:sym typeface="Arial"/>
              </a:rPr>
              <a:t> и государственные структуры должны видеть в профессиональных стандартах путь для развития и повышения качества образовательных программ и программ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21998969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992888" cy="1152128"/>
          </a:xfrm>
        </p:spPr>
        <p:txBody>
          <a:bodyPr>
            <a:noAutofit/>
          </a:bodyPr>
          <a:lstStyle/>
          <a:p>
            <a:pPr lvl="0" algn="ctr"/>
            <a:r>
              <a:rPr lang="ru-RU" sz="1800" b="1" i="1" dirty="0" smtClean="0">
                <a:solidFill>
                  <a:schemeClr val="accent2">
                    <a:lumMod val="75000"/>
                  </a:schemeClr>
                </a:solidFill>
              </a:rPr>
              <a:t>ПС и модернизированные </a:t>
            </a:r>
            <a:r>
              <a:rPr lang="ru-RU" sz="1800" b="1" i="1" dirty="0">
                <a:solidFill>
                  <a:schemeClr val="accent2">
                    <a:lumMod val="75000"/>
                  </a:schemeClr>
                </a:solidFill>
              </a:rPr>
              <a:t>модели </a:t>
            </a:r>
            <a:r>
              <a:rPr lang="ru-RU" sz="1800" b="1" i="1" dirty="0" smtClean="0">
                <a:solidFill>
                  <a:schemeClr val="accent2">
                    <a:lumMod val="75000"/>
                  </a:schemeClr>
                </a:solidFill>
              </a:rPr>
              <a:t>аттестации педагогов</a:t>
            </a: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, изменение </a:t>
            </a:r>
            <a:r>
              <a:rPr lang="ru-RU" sz="1800" b="1" i="1" dirty="0">
                <a:solidFill>
                  <a:schemeClr val="accent2">
                    <a:lumMod val="75000"/>
                  </a:schemeClr>
                </a:solidFill>
              </a:rPr>
              <a:t>нормативно - правовой базы аттестации, </a:t>
            </a:r>
            <a:r>
              <a:rPr lang="ru-RU" sz="1800" b="1" i="1" dirty="0" smtClean="0">
                <a:solidFill>
                  <a:schemeClr val="accent2">
                    <a:lumMod val="75000"/>
                  </a:schemeClr>
                </a:solidFill>
              </a:rPr>
              <a:t>методические </a:t>
            </a:r>
            <a:r>
              <a:rPr lang="ru-RU" sz="1800" b="1" i="1" dirty="0">
                <a:solidFill>
                  <a:schemeClr val="accent2">
                    <a:lumMod val="75000"/>
                  </a:schemeClr>
                </a:solidFill>
              </a:rPr>
              <a:t>рекомендации по организации аттестации,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согласованные с требованиями ПС.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25</a:t>
            </a:fld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2445089"/>
              </p:ext>
            </p:extLst>
          </p:nvPr>
        </p:nvGraphicFramePr>
        <p:xfrm>
          <a:off x="0" y="1268760"/>
          <a:ext cx="889248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0684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28803"/>
            <a:ext cx="8229600" cy="49618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solidFill>
                  <a:schemeClr val="bg1">
                    <a:lumMod val="75000"/>
                  </a:schemeClr>
                </a:solidFill>
              </a:rPr>
              <a:t>Внедрение профессионального стандарта  педагога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b="1" dirty="0" smtClean="0"/>
              <a:t>Модернизация педагогического образования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solidFill>
                  <a:schemeClr val="bg1">
                    <a:lumMod val="75000"/>
                  </a:schemeClr>
                </a:solidFill>
              </a:rPr>
              <a:t>Обеспечение перехода к  системе эффективного контракта педагогических работников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solidFill>
                  <a:schemeClr val="bg1">
                    <a:lumMod val="75000"/>
                  </a:schemeClr>
                </a:solidFill>
              </a:rPr>
              <a:t>Повышение  социального статуса  и  престижа  профессии педагога</a:t>
            </a:r>
            <a:endParaRPr lang="ru-RU" sz="2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208912" cy="13208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Основные направления повышения профессионального уровня педагогических работников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8231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7416824" cy="1320800"/>
          </a:xfrm>
        </p:spPr>
        <p:txBody>
          <a:bodyPr>
            <a:noAutofit/>
          </a:bodyPr>
          <a:lstStyle/>
          <a:p>
            <a:r>
              <a:rPr lang="ru-RU" sz="2400" dirty="0"/>
              <a:t>Направление 2. Укрепление потенциала системы среднего и высшего профессионального педагогического образования и его привлекательности</a:t>
            </a:r>
            <a:r>
              <a:rPr lang="ru-RU" sz="2400" dirty="0">
                <a:latin typeface="Times New Roman"/>
                <a:ea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</a:rPr>
            </a:br>
            <a:r>
              <a:rPr lang="ru-RU" sz="2400" dirty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11960" y="5301208"/>
            <a:ext cx="28803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dirty="0"/>
              <a:t>2015-2016 гг.</a:t>
            </a:r>
            <a:endParaRPr lang="ru-RU" sz="2800" dirty="0">
              <a:latin typeface="Times New Roman"/>
              <a:ea typeface="Times New Roman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67544" y="1813466"/>
            <a:ext cx="8136904" cy="3880773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Разработка моделей сетевого взаимодействия государственных профессиональных образовательных организаций, образовательных организаций высшего образования и общеобразовательных организаций, направленных на реализацию прикладного </a:t>
            </a:r>
            <a:r>
              <a:rPr lang="ru-RU" sz="2800" dirty="0" err="1">
                <a:solidFill>
                  <a:schemeClr val="tx1"/>
                </a:solidFill>
              </a:rPr>
              <a:t>бакалавриата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8203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28803"/>
            <a:ext cx="8229600" cy="49618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solidFill>
                  <a:schemeClr val="bg1">
                    <a:lumMod val="75000"/>
                  </a:schemeClr>
                </a:solidFill>
              </a:rPr>
              <a:t>Внедрение профессионального стандарта  педагога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solidFill>
                  <a:schemeClr val="bg1">
                    <a:lumMod val="75000"/>
                  </a:schemeClr>
                </a:solidFill>
              </a:rPr>
              <a:t>Модернизация педагогического образования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b="1" dirty="0"/>
              <a:t>Обеспечение перехода к  системе эффективного контракта педагогических работников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solidFill>
                  <a:schemeClr val="bg1">
                    <a:lumMod val="75000"/>
                  </a:schemeClr>
                </a:solidFill>
              </a:rPr>
              <a:t>Повышение  социального статуса  и  престижа  профессии педагога</a:t>
            </a:r>
            <a:endParaRPr lang="ru-RU" sz="2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208912" cy="13208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Основные направления повышения профессионального уровня педагогических работников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9569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2014 год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9294171"/>
              </p:ext>
            </p:extLst>
          </p:nvPr>
        </p:nvGraphicFramePr>
        <p:xfrm>
          <a:off x="179512" y="1484784"/>
          <a:ext cx="8568952" cy="5335136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6672646"/>
                <a:gridCol w="1896306"/>
              </a:tblGrid>
              <a:tr h="8952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Количество общеобразовательных учреждений, всего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603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52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</a:rPr>
                        <a:t>Количество общеобразовательных учреждений, перешедших на эффективный контракт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effectLst/>
                        </a:rPr>
                        <a:t>542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577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Количество педагогических </a:t>
                      </a:r>
                      <a:r>
                        <a:rPr lang="ru-RU" sz="2400" dirty="0">
                          <a:effectLst/>
                        </a:rPr>
                        <a:t>работников общеобразовательных учреждений в Забайкальском крае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</a:rPr>
                        <a:t>12693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202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FF0000"/>
                          </a:solidFill>
                          <a:effectLst/>
                        </a:rPr>
                        <a:t> Количество  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</a:rPr>
                        <a:t>педагогических работников общеобразовательных учреждений в Забайкальском крае, перешедших на эффективный контракт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effectLst/>
                        </a:rPr>
                        <a:t>5910</a:t>
                      </a:r>
                      <a:endParaRPr lang="ru-RU" sz="3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56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Связь стандартов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05162541"/>
              </p:ext>
            </p:extLst>
          </p:nvPr>
        </p:nvGraphicFramePr>
        <p:xfrm>
          <a:off x="3870" y="1556792"/>
          <a:ext cx="8429625" cy="4887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092408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949523"/>
              </p:ext>
            </p:extLst>
          </p:nvPr>
        </p:nvGraphicFramePr>
        <p:xfrm>
          <a:off x="285720" y="428604"/>
          <a:ext cx="8572560" cy="6168750"/>
        </p:xfrm>
        <a:graphic>
          <a:graphicData uri="http://schemas.openxmlformats.org/drawingml/2006/table">
            <a:tbl>
              <a:tblPr/>
              <a:tblGrid>
                <a:gridCol w="1246518"/>
                <a:gridCol w="1220427"/>
                <a:gridCol w="1220427"/>
                <a:gridCol w="1221008"/>
                <a:gridCol w="1221008"/>
                <a:gridCol w="1221586"/>
                <a:gridCol w="1221586"/>
              </a:tblGrid>
              <a:tr h="282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2015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2018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2019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2020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767090">
                <a:tc gridSpan="5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j-lt"/>
                          <a:ea typeface="Calibri"/>
                          <a:cs typeface="Times New Roman"/>
                        </a:rPr>
                        <a:t> Методическое сопровождение</a:t>
                      </a:r>
                      <a:r>
                        <a:rPr lang="ru-RU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и мониторинг</a:t>
                      </a:r>
                      <a:r>
                        <a:rPr lang="ru-RU" sz="1600" dirty="0" smtClean="0">
                          <a:latin typeface="+mj-lt"/>
                          <a:ea typeface="Calibri"/>
                          <a:cs typeface="Times New Roman"/>
                        </a:rPr>
                        <a:t> перехода на эффективный контракт </a:t>
                      </a:r>
                      <a:endParaRPr lang="ru-RU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60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методического сопровождения перехода на эффективный контракт в ОО Забайкальского края </a:t>
                      </a:r>
                      <a:endParaRPr lang="ru-RU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316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Реализация программ ДПО для руководителей образовательных организаций по вопросам разработки и реализации эффективной кадровой политики на основе эффективного контракта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316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FD715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Мониторинг влияния внедрения эффективного контракта на качество образовательных услуг и удовлетворенности населения качеством образования, в том числе выявление лучших практик</a:t>
                      </a:r>
                      <a:endParaRPr lang="ru-RU" sz="1800" b="1" dirty="0">
                        <a:solidFill>
                          <a:srgbClr val="FD7155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158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Информационное сопровождение введения эффективного контракта </a:t>
                      </a:r>
                      <a:endParaRPr lang="ru-RU" sz="18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77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28803"/>
            <a:ext cx="8229600" cy="49618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>
                <a:solidFill>
                  <a:schemeClr val="bg1">
                    <a:lumMod val="75000"/>
                  </a:schemeClr>
                </a:solidFill>
              </a:rPr>
              <a:t>Внедрение профессионального стандарта  педагога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solidFill>
                  <a:schemeClr val="bg1">
                    <a:lumMod val="75000"/>
                  </a:schemeClr>
                </a:solidFill>
              </a:rPr>
              <a:t>Модернизация педагогического образования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solidFill>
                  <a:schemeClr val="bg1">
                    <a:lumMod val="75000"/>
                  </a:schemeClr>
                </a:solidFill>
              </a:rPr>
              <a:t>Обеспечение перехода к  системе эффективного контракта педагогических работников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b="1" dirty="0"/>
              <a:t>Повышение  социального статуса  и  престижа  профессии педагога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208912" cy="13208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Основные направления повышения профессионального уровня педагогических работников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5876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1257788"/>
              </p:ext>
            </p:extLst>
          </p:nvPr>
        </p:nvGraphicFramePr>
        <p:xfrm>
          <a:off x="179513" y="188639"/>
          <a:ext cx="8712970" cy="6840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710"/>
                <a:gridCol w="1244710"/>
                <a:gridCol w="1244710"/>
                <a:gridCol w="1244710"/>
                <a:gridCol w="1244710"/>
                <a:gridCol w="1244710"/>
                <a:gridCol w="1244710"/>
              </a:tblGrid>
              <a:tr h="6218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2014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2015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2016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2017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2018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2019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2020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/>
                </a:tc>
              </a:tr>
              <a:tr h="1243774">
                <a:tc gridSpan="7">
                  <a:txBody>
                    <a:bodyPr/>
                    <a:lstStyle/>
                    <a:p>
                      <a:pPr algn="just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Реализация комплекса мероприятий по профессиональной ориентации учащихся общеобразовательных организаций в сфере педагогической деятельности, формирование целевой группы высокомотивированных абитуриентов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43774">
                <a:tc gridSpan="7">
                  <a:txBody>
                    <a:bodyPr/>
                    <a:lstStyle/>
                    <a:p>
                      <a:pPr algn="just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Формирование профильных экспертных сообществ, расширение </a:t>
                      </a:r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участия работодателей и общественности в оценке качества образования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включая его результаты и качество предоставления образовательных услуг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43774">
                <a:tc gridSpan="7">
                  <a:txBody>
                    <a:bodyPr/>
                    <a:lstStyle/>
                    <a:p>
                      <a:pPr algn="just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независимых мониторинговых исследований (опросов, анкетирования) родителей, учащихся, представителей общественности по </a:t>
                      </a:r>
                      <a:r>
                        <a:rPr lang="ru-RU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оценке профессиональной деятельности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педагогических работников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43774">
                <a:tc gridSpan="7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в Забайкальском крае сети инновационных образовательных организаций – лидеров в системе образования Забайкальского края, закрепление за ними функций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стажировочных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площадок, ресурсных центров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43774">
                <a:tc gridSpan="7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Подготовка серии публикаций в печатных и/или интернет СМИ, посвященных профессии педагога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Красноярск, 18 декабря 2014 г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87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412776"/>
            <a:ext cx="8748463" cy="525658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u-RU" sz="6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Экспертное </a:t>
            </a:r>
            <a:r>
              <a:rPr lang="ru-RU" sz="6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об уровне профессиональной деятельности  педагогического работника</a:t>
            </a:r>
            <a:r>
              <a:rPr lang="ru-RU" sz="6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осуществляющего подготовку по программам начального общего, основного общего, среднего общего </a:t>
            </a:r>
            <a:r>
              <a:rPr lang="ru-RU" sz="6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</a:p>
          <a:p>
            <a:r>
              <a:rPr lang="ru-RU" sz="6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процедуры сертификации педагогов на соответствие профессиональному стандарту </a:t>
            </a:r>
            <a:r>
              <a:rPr lang="ru-RU" sz="6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6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целях установления  </a:t>
            </a:r>
            <a:r>
              <a:rPr lang="ru-RU" altLang="ru-RU" sz="6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 </a:t>
            </a:r>
            <a:r>
              <a:rPr lang="ru-RU" altLang="ru-RU" sz="6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</a:t>
            </a:r>
            <a:endParaRPr lang="ru-RU" sz="6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33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338328"/>
            <a:ext cx="8640960" cy="125272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Совершенствование  </a:t>
            </a:r>
            <a:r>
              <a:rPr lang="ru-RU" b="1" dirty="0">
                <a:solidFill>
                  <a:srgbClr val="002060"/>
                </a:solidFill>
              </a:rPr>
              <a:t>системы аттестации педагогических работников 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63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312734"/>
              </p:ext>
            </p:extLst>
          </p:nvPr>
        </p:nvGraphicFramePr>
        <p:xfrm>
          <a:off x="539552" y="19653"/>
          <a:ext cx="6768752" cy="6923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736"/>
                <a:gridCol w="3661868"/>
                <a:gridCol w="1442356"/>
                <a:gridCol w="1274792"/>
              </a:tblGrid>
              <a:tr h="1932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№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Районы и ведомства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 2013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2014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Акшинский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Александро-Заводский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Балейский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Борзинский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Газимуро</a:t>
                      </a:r>
                      <a:r>
                        <a:rPr lang="ru-RU" sz="1200" dirty="0">
                          <a:effectLst/>
                        </a:rPr>
                        <a:t>-Заводский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Забайкальский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Каларский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Калганский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Карымский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Краснокаменский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Красночикойский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Кыринский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Могочинский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Нерчинский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Нерчинско-Заводский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Оловяннинский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Ононский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39032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Петровск-Забайкальский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г. Петровск-Забайкальский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Приаргунский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Сретенский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Тунгиро-Олекминский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Тунгокоченский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Улетовский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Хилокский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Чернышевский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Читинский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Шелопугинский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Шилкинский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г. Петровск-Забайкальский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г. Чита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  <a:tr h="193258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ЗАТО п.Горный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875" marR="3287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37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2013 г. - 35 чел. </a:t>
            </a:r>
            <a:br>
              <a:rPr lang="ru-RU" dirty="0"/>
            </a:br>
            <a:r>
              <a:rPr lang="ru-RU" dirty="0"/>
              <a:t>2014 г. 325 человек. 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2160590"/>
            <a:ext cx="7706817" cy="3880773"/>
          </a:xfrm>
        </p:spPr>
        <p:txBody>
          <a:bodyPr>
            <a:normAutofit/>
          </a:bodyPr>
          <a:lstStyle/>
          <a:p>
            <a:pPr lvl="0"/>
            <a:r>
              <a:rPr lang="ru-RU" sz="2400" dirty="0"/>
              <a:t>Бурятия                          149 </a:t>
            </a:r>
            <a:r>
              <a:rPr lang="ru-RU" sz="2400" dirty="0" smtClean="0"/>
              <a:t>человек (БОП</a:t>
            </a:r>
            <a:r>
              <a:rPr lang="ru-RU" sz="2400" dirty="0"/>
              <a:t>)</a:t>
            </a:r>
          </a:p>
          <a:p>
            <a:pPr lvl="0"/>
            <a:r>
              <a:rPr lang="ru-RU" sz="2400" dirty="0"/>
              <a:t>Чувашия, Чебоксары - 77 человек  (работы выполнена </a:t>
            </a:r>
            <a:r>
              <a:rPr lang="ru-RU" sz="2400" dirty="0" err="1"/>
              <a:t>тьюторами</a:t>
            </a:r>
            <a:r>
              <a:rPr lang="ru-RU" sz="2400" dirty="0"/>
              <a:t> РСП и Краевой гимназии)                      </a:t>
            </a:r>
          </a:p>
          <a:p>
            <a:pPr lvl="0"/>
            <a:r>
              <a:rPr lang="ru-RU" sz="2400" dirty="0"/>
              <a:t>Якутия -                           31 чел. (работы выполнена </a:t>
            </a:r>
            <a:r>
              <a:rPr lang="ru-RU" sz="2400" dirty="0" err="1"/>
              <a:t>тьюторами</a:t>
            </a:r>
            <a:r>
              <a:rPr lang="ru-RU" sz="2400" dirty="0"/>
              <a:t> РСП)</a:t>
            </a:r>
          </a:p>
          <a:p>
            <a:pPr lvl="0"/>
            <a:r>
              <a:rPr lang="ru-RU" sz="2400" dirty="0"/>
              <a:t>Амурская обл. ----         68 чел. (работы выполнена </a:t>
            </a:r>
            <a:r>
              <a:rPr lang="ru-RU" sz="2400" dirty="0" err="1"/>
              <a:t>тьюторами</a:t>
            </a:r>
            <a:r>
              <a:rPr lang="ru-RU" sz="2400" dirty="0"/>
              <a:t> РСП и Краевой гимназии)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97959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6910" y="15020"/>
            <a:ext cx="8223562" cy="8640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Сайт ПРОФСТАНДАРТПЕДАГОГА.РФ</a:t>
            </a:r>
            <a:endParaRPr lang="ru-RU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" t="11435" r="2968" b="13142"/>
          <a:stretch/>
        </p:blipFill>
        <p:spPr bwMode="auto">
          <a:xfrm>
            <a:off x="0" y="1556792"/>
            <a:ext cx="8879342" cy="3960440"/>
          </a:xfrm>
          <a:prstGeom prst="rect">
            <a:avLst/>
          </a:prstGeom>
          <a:noFill/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13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00125"/>
            <a:ext cx="9144000" cy="585787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2400" dirty="0" smtClean="0"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</a:rPr>
              <a:t>Стандарт</a:t>
            </a:r>
            <a:r>
              <a:rPr lang="ru-RU" sz="2400" dirty="0" smtClean="0">
                <a:latin typeface="Times New Roman" pitchFamily="18" charset="0"/>
              </a:rPr>
              <a:t> – инструмент реализации стратегии образования в меняющемся мире.</a:t>
            </a:r>
          </a:p>
          <a:p>
            <a:pPr>
              <a:spcBef>
                <a:spcPct val="0"/>
              </a:spcBef>
            </a:pPr>
            <a:endParaRPr lang="ru-RU" sz="2400" dirty="0" smtClean="0"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</a:rPr>
              <a:t>Стандарт</a:t>
            </a:r>
            <a:r>
              <a:rPr lang="ru-RU" sz="2400" dirty="0" smtClean="0">
                <a:latin typeface="Times New Roman" pitchFamily="18" charset="0"/>
              </a:rPr>
              <a:t> – инструмент повышения качества образования и выхода отечественного образования на международный уровень.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</a:rPr>
              <a:t>Стандарт</a:t>
            </a:r>
            <a:r>
              <a:rPr lang="ru-RU" sz="2400" dirty="0" smtClean="0">
                <a:latin typeface="Times New Roman" pitchFamily="18" charset="0"/>
              </a:rPr>
              <a:t> – объективный измеритель квалификации педагога.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</a:rPr>
              <a:t>Стандарт</a:t>
            </a:r>
            <a:r>
              <a:rPr lang="ru-RU" sz="2400" dirty="0" smtClean="0">
                <a:latin typeface="Times New Roman" pitchFamily="18" charset="0"/>
              </a:rPr>
              <a:t> – средство отбора педагогических кадров в образовательные организации.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</a:rPr>
              <a:t>Стандарт</a:t>
            </a:r>
            <a:r>
              <a:rPr lang="ru-RU" sz="2400" dirty="0" smtClean="0">
                <a:latin typeface="Times New Roman" pitchFamily="18" charset="0"/>
              </a:rPr>
              <a:t> – основа для формирования трудового договора, фиксирующего отношения между работником и работодателем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285750" y="214313"/>
            <a:ext cx="885825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600" b="1"/>
              <a:t>Профессиональный стандарт «Педагог (педагогическая деятельность педагога</a:t>
            </a:r>
          </a:p>
          <a:p>
            <a:pPr algn="ctr"/>
            <a:r>
              <a:rPr lang="ru-RU" sz="1600" b="1"/>
              <a:t> (педагогическая деятельность в сфере дошкольного, начального общего,</a:t>
            </a:r>
          </a:p>
          <a:p>
            <a:pPr algn="ctr"/>
            <a:r>
              <a:rPr lang="ru-RU" sz="1600" b="1"/>
              <a:t> основного общего, среднего общего образования)  (воспитатель, учитель) утвержден приказом Министерства  труда и социальной защиты Российской Федерации от 18.10.2013 г. № 544н</a:t>
            </a:r>
            <a:endParaRPr lang="ru-RU" sz="1600"/>
          </a:p>
        </p:txBody>
      </p:sp>
    </p:spTree>
    <p:extLst>
      <p:ext uri="{BB962C8B-B14F-4D97-AF65-F5344CB8AC3E}">
        <p14:creationId xmlns:p14="http://schemas.microsoft.com/office/powerpoint/2010/main" val="19541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7560840" cy="93610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Профессиональные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стандарты </a:t>
            </a: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являются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основой организации действий, по меньшей мере, в </a:t>
            </a: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трех системах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отношений в данной профессиональной </a:t>
            </a: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области</a:t>
            </a:r>
            <a:endParaRPr lang="ru-RU" sz="1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1400" b="1" smtClean="0">
                <a:solidFill>
                  <a:schemeClr val="tx1"/>
                </a:solidFill>
              </a:rPr>
              <a:pPr/>
              <a:t>5</a:t>
            </a:fld>
            <a:endParaRPr lang="ru-RU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075473"/>
              </p:ext>
            </p:extLst>
          </p:nvPr>
        </p:nvGraphicFramePr>
        <p:xfrm>
          <a:off x="0" y="1052736"/>
          <a:ext cx="8100392" cy="5565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983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706817" cy="13208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Приказ </a:t>
            </a:r>
            <a:r>
              <a:rPr lang="ru-RU" sz="2800" b="1" dirty="0"/>
              <a:t>Минтруда России от 18.10.2013 «Об утверждении профессионального стандарта педагога (воспитателя)»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2348880"/>
            <a:ext cx="6347714" cy="369248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формирование </a:t>
            </a:r>
            <a:r>
              <a:rPr lang="ru-RU" sz="2400" dirty="0"/>
              <a:t>кадровой политики и в управлении персоналом, </a:t>
            </a:r>
            <a:endParaRPr lang="ru-RU" sz="2400" dirty="0" smtClean="0"/>
          </a:p>
          <a:p>
            <a:r>
              <a:rPr lang="ru-RU" sz="2400" dirty="0" smtClean="0"/>
              <a:t>организация </a:t>
            </a:r>
            <a:r>
              <a:rPr lang="ru-RU" sz="2400" dirty="0"/>
              <a:t>обучения и </a:t>
            </a:r>
            <a:r>
              <a:rPr lang="ru-RU" sz="2400" dirty="0" smtClean="0"/>
              <a:t>аттестация </a:t>
            </a:r>
            <a:r>
              <a:rPr lang="ru-RU" sz="2400" dirty="0"/>
              <a:t>работников, </a:t>
            </a:r>
            <a:endParaRPr lang="ru-RU" sz="2400" dirty="0" smtClean="0"/>
          </a:p>
          <a:p>
            <a:r>
              <a:rPr lang="ru-RU" sz="2400" dirty="0" smtClean="0"/>
              <a:t>заключение </a:t>
            </a:r>
            <a:r>
              <a:rPr lang="ru-RU" sz="2400" dirty="0"/>
              <a:t>трудовых договоров</a:t>
            </a:r>
            <a:r>
              <a:rPr lang="ru-RU" sz="2400" dirty="0" smtClean="0"/>
              <a:t>,</a:t>
            </a:r>
          </a:p>
          <a:p>
            <a:r>
              <a:rPr lang="ru-RU" sz="2400" dirty="0" smtClean="0"/>
              <a:t> разработка </a:t>
            </a:r>
            <a:r>
              <a:rPr lang="ru-RU" sz="2400" dirty="0"/>
              <a:t>должностных инструкций и </a:t>
            </a:r>
            <a:r>
              <a:rPr lang="ru-RU" sz="2400" dirty="0" smtClean="0"/>
              <a:t>установление </a:t>
            </a:r>
            <a:r>
              <a:rPr lang="ru-RU" sz="2400" dirty="0"/>
              <a:t>систем оплаты труда</a:t>
            </a:r>
          </a:p>
        </p:txBody>
      </p:sp>
    </p:spTree>
    <p:extLst>
      <p:ext uri="{BB962C8B-B14F-4D97-AF65-F5344CB8AC3E}">
        <p14:creationId xmlns:p14="http://schemas.microsoft.com/office/powerpoint/2010/main" val="196639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28803"/>
            <a:ext cx="8229600" cy="49618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Внедрение профессионального стандарта  педагога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Модернизация педагогического образования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Обеспечение перехода к  системе эффективного контракта педагогических работников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Повышение  социального статуса  и  престижа  профессии педагога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208912" cy="13208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Основные направления повышения профессионального уровня педагогических работников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7136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28803"/>
            <a:ext cx="8229600" cy="49618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Внедрение профессионального стандарта  педагога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solidFill>
                  <a:schemeClr val="bg1">
                    <a:lumMod val="85000"/>
                  </a:schemeClr>
                </a:solidFill>
              </a:rPr>
              <a:t>Модернизация педагогического образования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solidFill>
                  <a:schemeClr val="bg1">
                    <a:lumMod val="85000"/>
                  </a:schemeClr>
                </a:solidFill>
              </a:rPr>
              <a:t>Обеспечение перехода к  системе эффективного контракта педагогических работников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solidFill>
                  <a:schemeClr val="bg1">
                    <a:lumMod val="85000"/>
                  </a:schemeClr>
                </a:solidFill>
              </a:rPr>
              <a:t>Повышение  социального статуса  и  престижа  профессии педагога</a:t>
            </a:r>
            <a:endParaRPr lang="ru-RU" sz="2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208912" cy="13208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Основные направления повышения профессионального уровня педагогических работников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7045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0138"/>
            <a:ext cx="7416824" cy="1310630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tx1"/>
                </a:solidFill>
              </a:rPr>
              <a:t>Направление 1. Организация переподготовки и повышения квалификации педагогических работников общеобразовательных организаций Забайкальского края в соответствии с профессиональным стандартом педагога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9563486"/>
              </p:ext>
            </p:extLst>
          </p:nvPr>
        </p:nvGraphicFramePr>
        <p:xfrm>
          <a:off x="251517" y="1340769"/>
          <a:ext cx="8712970" cy="5184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710"/>
                <a:gridCol w="1244710"/>
                <a:gridCol w="1244710"/>
                <a:gridCol w="1244710"/>
                <a:gridCol w="1244710"/>
                <a:gridCol w="1244710"/>
                <a:gridCol w="1244710"/>
              </a:tblGrid>
              <a:tr h="42535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2014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2015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2016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2017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2018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2019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2020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63484" marR="63484" anchor="ctr">
                    <a:solidFill>
                      <a:schemeClr val="bg1"/>
                    </a:solidFill>
                  </a:tcPr>
                </a:tc>
              </a:tr>
              <a:tr h="1400888">
                <a:tc gridSpan="2"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Корректировка и утверждение программ  переподготовки  и  повышения квалификации</a:t>
                      </a:r>
                      <a:endParaRPr lang="ru-RU" sz="1600" dirty="0"/>
                    </a:p>
                  </a:txBody>
                  <a:tcPr marL="63484" marR="6348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3484" marR="63484" anchor="ctr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3484" marR="63484" anchor="ctr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3484" marR="63484" anchor="ctr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3484" marR="63484" anchor="ctr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3484" marR="63484" anchor="ctr"/>
                </a:tc>
              </a:tr>
              <a:tr h="1447445">
                <a:tc gridSpan="7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повышения квалификации или профессиональной переподготовки педагогических работников в соответствии с профессиональным стандартом педагога</a:t>
                      </a:r>
                      <a:endParaRPr lang="ru-RU" sz="1400" dirty="0"/>
                    </a:p>
                  </a:txBody>
                  <a:tcPr marL="63484" marR="63484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91088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3484" marR="63484" anchor="ctr"/>
                </a:tc>
                <a:tc gridSpan="6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Реализация персонифицированных моделей профессиональной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переподготовки и повышения квалификации педагогов общего образования в соответствии с профессиональным стандартом педагога </a:t>
                      </a:r>
                      <a:endParaRPr lang="ru-RU" sz="1400" dirty="0"/>
                    </a:p>
                  </a:txBody>
                  <a:tcPr marL="63484" marR="63484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67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1446</TotalTime>
  <Words>2119</Words>
  <Application>Microsoft Office PowerPoint</Application>
  <PresentationFormat>Экран (4:3)</PresentationFormat>
  <Paragraphs>519</Paragraphs>
  <Slides>36</Slides>
  <Notes>36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Грань</vt:lpstr>
      <vt:lpstr>  Реализация комплексной программы повышения  профессионального уровня педагогических работников общеобразовательных организаций  </vt:lpstr>
      <vt:lpstr>Презентация PowerPoint</vt:lpstr>
      <vt:lpstr>Связь стандартов</vt:lpstr>
      <vt:lpstr>Презентация PowerPoint</vt:lpstr>
      <vt:lpstr>Профессиональные стандарты являются основой организации действий, по меньшей мере, в трех системах отношений в данной профессиональной области</vt:lpstr>
      <vt:lpstr>Приказ Минтруда России от 18.10.2013 «Об утверждении профессионального стандарта педагога (воспитателя)»</vt:lpstr>
      <vt:lpstr>Основные направления повышения профессионального уровня педагогических работников</vt:lpstr>
      <vt:lpstr>Основные направления повышения профессионального уровня педагогических работников</vt:lpstr>
      <vt:lpstr>Направление 1. Организация переподготовки и повышения квалификации педагогических работников общеобразовательных организаций Забайкальского края в соответствии с профессиональным стандартом педагога</vt:lpstr>
      <vt:lpstr> Организационно-методическая работа (муниципальный и школьный уровень)</vt:lpstr>
      <vt:lpstr>Возможный спектр обсуждаемых вопросов: </vt:lpstr>
      <vt:lpstr>Направление 2. Формирование системы аттестации педагогических работников общего образования на основе профессионального стандарта педагога Нормативно-правовая база  </vt:lpstr>
      <vt:lpstr>Формы проведения аттестации </vt:lpstr>
      <vt:lpstr>Забайкальский край 2011-2014 гг</vt:lpstr>
      <vt:lpstr>Презентация PowerPoint</vt:lpstr>
      <vt:lpstr>Повышение количества аттестованных педагогических работников в 2014 году</vt:lpstr>
      <vt:lpstr>Снижение количества аттестованных педагогических работников в 2014 году</vt:lpstr>
      <vt:lpstr> Направление 2. Формирование системы аттестации педагогических работников общего образования на основе профессионального стандарта педагога</vt:lpstr>
      <vt:lpstr>Структура (уровни) квалификаций  в отрасли «Образование»</vt:lpstr>
      <vt:lpstr>Дифференциация уровней профстандарта</vt:lpstr>
      <vt:lpstr>Применение: аттестация</vt:lpstr>
      <vt:lpstr>Направление 3. Реализация комплекса мероприятий по поэтапному переходу общеобразовательных организаций Забайкальского края на работу в условиях действия профессионального стандарта педагога </vt:lpstr>
      <vt:lpstr>  </vt:lpstr>
      <vt:lpstr>Идеи</vt:lpstr>
      <vt:lpstr>ПС и модернизированные модели аттестации педагогов, изменение нормативно - правовой базы аттестации, методические рекомендации по организации аттестации, согласованные с требованиями ПС.</vt:lpstr>
      <vt:lpstr>Основные направления повышения профессионального уровня педагогических работников</vt:lpstr>
      <vt:lpstr>Направление 2. Укрепление потенциала системы среднего и высшего профессионального педагогического образования и его привлекательности  </vt:lpstr>
      <vt:lpstr>Основные направления повышения профессионального уровня педагогических работников</vt:lpstr>
      <vt:lpstr>2014 год</vt:lpstr>
      <vt:lpstr>Презентация PowerPoint</vt:lpstr>
      <vt:lpstr>Основные направления повышения профессионального уровня педагогических работников</vt:lpstr>
      <vt:lpstr>Презентация PowerPoint</vt:lpstr>
      <vt:lpstr>Совершенствование  системы аттестации педагогических работников  </vt:lpstr>
      <vt:lpstr>Презентация PowerPoint</vt:lpstr>
      <vt:lpstr>2013 г. - 35 чел.  2014 г. 325 человек.   </vt:lpstr>
      <vt:lpstr>Сайт ПРОФСТАНДАРТПЕДАГОГА.РФ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стандарта профессиональной деятельности педагога:  концепция внедрения и содержание работ на базе стажировочных площадок</dc:title>
  <dc:creator>1</dc:creator>
  <cp:lastModifiedBy>REvil</cp:lastModifiedBy>
  <cp:revision>127</cp:revision>
  <dcterms:created xsi:type="dcterms:W3CDTF">2014-07-01T19:24:31Z</dcterms:created>
  <dcterms:modified xsi:type="dcterms:W3CDTF">2015-02-13T02:53:07Z</dcterms:modified>
</cp:coreProperties>
</file>